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1"/>
  </p:notesMasterIdLst>
  <p:sldIdLst>
    <p:sldId id="256" r:id="rId2"/>
    <p:sldId id="353" r:id="rId3"/>
    <p:sldId id="354" r:id="rId4"/>
    <p:sldId id="355" r:id="rId5"/>
    <p:sldId id="356" r:id="rId6"/>
    <p:sldId id="257" r:id="rId7"/>
    <p:sldId id="357" r:id="rId8"/>
    <p:sldId id="301" r:id="rId9"/>
    <p:sldId id="258" r:id="rId10"/>
    <p:sldId id="29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358" r:id="rId29"/>
    <p:sldId id="277" r:id="rId30"/>
    <p:sldId id="278" r:id="rId31"/>
    <p:sldId id="279" r:id="rId32"/>
    <p:sldId id="280" r:id="rId33"/>
    <p:sldId id="281" r:id="rId34"/>
    <p:sldId id="282" r:id="rId35"/>
    <p:sldId id="286" r:id="rId36"/>
    <p:sldId id="283" r:id="rId37"/>
    <p:sldId id="284" r:id="rId38"/>
    <p:sldId id="285"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300" r:id="rId52"/>
    <p:sldId id="302" r:id="rId53"/>
    <p:sldId id="305" r:id="rId54"/>
    <p:sldId id="307" r:id="rId55"/>
    <p:sldId id="308" r:id="rId56"/>
    <p:sldId id="309" r:id="rId57"/>
    <p:sldId id="310" r:id="rId58"/>
    <p:sldId id="311" r:id="rId59"/>
    <p:sldId id="312" r:id="rId60"/>
    <p:sldId id="313" r:id="rId61"/>
    <p:sldId id="303" r:id="rId62"/>
    <p:sldId id="304" r:id="rId63"/>
    <p:sldId id="306" r:id="rId64"/>
    <p:sldId id="314" r:id="rId65"/>
    <p:sldId id="315" r:id="rId66"/>
    <p:sldId id="316" r:id="rId67"/>
    <p:sldId id="317" r:id="rId68"/>
    <p:sldId id="318" r:id="rId69"/>
    <p:sldId id="319" r:id="rId70"/>
    <p:sldId id="320" r:id="rId71"/>
    <p:sldId id="321" r:id="rId72"/>
    <p:sldId id="323" r:id="rId73"/>
    <p:sldId id="322" r:id="rId74"/>
    <p:sldId id="328" r:id="rId75"/>
    <p:sldId id="329" r:id="rId76"/>
    <p:sldId id="330" r:id="rId77"/>
    <p:sldId id="331" r:id="rId78"/>
    <p:sldId id="332" r:id="rId79"/>
    <p:sldId id="333" r:id="rId80"/>
    <p:sldId id="334" r:id="rId81"/>
    <p:sldId id="335" r:id="rId82"/>
    <p:sldId id="336" r:id="rId83"/>
    <p:sldId id="337" r:id="rId84"/>
    <p:sldId id="324" r:id="rId85"/>
    <p:sldId id="325" r:id="rId86"/>
    <p:sldId id="32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9" r:id="rId103"/>
    <p:sldId id="360" r:id="rId104"/>
    <p:sldId id="461" r:id="rId105"/>
    <p:sldId id="361" r:id="rId106"/>
    <p:sldId id="362" r:id="rId107"/>
    <p:sldId id="387" r:id="rId108"/>
    <p:sldId id="388" r:id="rId109"/>
    <p:sldId id="398" r:id="rId110"/>
    <p:sldId id="399" r:id="rId111"/>
    <p:sldId id="400" r:id="rId112"/>
    <p:sldId id="389" r:id="rId113"/>
    <p:sldId id="390" r:id="rId114"/>
    <p:sldId id="391" r:id="rId115"/>
    <p:sldId id="392" r:id="rId116"/>
    <p:sldId id="393" r:id="rId117"/>
    <p:sldId id="394" r:id="rId118"/>
    <p:sldId id="397" r:id="rId119"/>
    <p:sldId id="395" r:id="rId120"/>
    <p:sldId id="401" r:id="rId121"/>
    <p:sldId id="402" r:id="rId122"/>
    <p:sldId id="403" r:id="rId123"/>
    <p:sldId id="404" r:id="rId124"/>
    <p:sldId id="405" r:id="rId125"/>
    <p:sldId id="406" r:id="rId126"/>
    <p:sldId id="407" r:id="rId127"/>
    <p:sldId id="408" r:id="rId128"/>
    <p:sldId id="409" r:id="rId129"/>
    <p:sldId id="410" r:id="rId130"/>
    <p:sldId id="411" r:id="rId131"/>
    <p:sldId id="412" r:id="rId132"/>
    <p:sldId id="413" r:id="rId133"/>
    <p:sldId id="414" r:id="rId134"/>
    <p:sldId id="415" r:id="rId135"/>
    <p:sldId id="416" r:id="rId136"/>
    <p:sldId id="417" r:id="rId137"/>
    <p:sldId id="418" r:id="rId138"/>
    <p:sldId id="419" r:id="rId139"/>
    <p:sldId id="420" r:id="rId140"/>
    <p:sldId id="421" r:id="rId141"/>
    <p:sldId id="422" r:id="rId142"/>
    <p:sldId id="423" r:id="rId143"/>
    <p:sldId id="424" r:id="rId144"/>
    <p:sldId id="425" r:id="rId145"/>
    <p:sldId id="426" r:id="rId146"/>
    <p:sldId id="428" r:id="rId147"/>
    <p:sldId id="429" r:id="rId148"/>
    <p:sldId id="430" r:id="rId149"/>
    <p:sldId id="431" r:id="rId150"/>
    <p:sldId id="432" r:id="rId151"/>
    <p:sldId id="434" r:id="rId152"/>
    <p:sldId id="436" r:id="rId153"/>
    <p:sldId id="437" r:id="rId154"/>
    <p:sldId id="438" r:id="rId155"/>
    <p:sldId id="439" r:id="rId156"/>
    <p:sldId id="440" r:id="rId157"/>
    <p:sldId id="441" r:id="rId158"/>
    <p:sldId id="442" r:id="rId159"/>
    <p:sldId id="443" r:id="rId160"/>
    <p:sldId id="444" r:id="rId161"/>
    <p:sldId id="445" r:id="rId162"/>
    <p:sldId id="446" r:id="rId163"/>
    <p:sldId id="447" r:id="rId164"/>
    <p:sldId id="448" r:id="rId165"/>
    <p:sldId id="452" r:id="rId166"/>
    <p:sldId id="454" r:id="rId167"/>
    <p:sldId id="455" r:id="rId168"/>
    <p:sldId id="456" r:id="rId169"/>
    <p:sldId id="457" r:id="rId170"/>
    <p:sldId id="458" r:id="rId171"/>
    <p:sldId id="459" r:id="rId172"/>
    <p:sldId id="460" r:id="rId173"/>
    <p:sldId id="449" r:id="rId174"/>
    <p:sldId id="450" r:id="rId175"/>
    <p:sldId id="451" r:id="rId176"/>
    <p:sldId id="363" r:id="rId177"/>
    <p:sldId id="364" r:id="rId178"/>
    <p:sldId id="365" r:id="rId179"/>
    <p:sldId id="366" r:id="rId180"/>
    <p:sldId id="367" r:id="rId181"/>
    <p:sldId id="259" r:id="rId182"/>
    <p:sldId id="368" r:id="rId183"/>
    <p:sldId id="369" r:id="rId184"/>
    <p:sldId id="370" r:id="rId185"/>
    <p:sldId id="371" r:id="rId186"/>
    <p:sldId id="372" r:id="rId187"/>
    <p:sldId id="373" r:id="rId188"/>
    <p:sldId id="374" r:id="rId189"/>
    <p:sldId id="375" r:id="rId190"/>
    <p:sldId id="376" r:id="rId191"/>
    <p:sldId id="377" r:id="rId192"/>
    <p:sldId id="378" r:id="rId193"/>
    <p:sldId id="379" r:id="rId194"/>
    <p:sldId id="380" r:id="rId195"/>
    <p:sldId id="381" r:id="rId196"/>
    <p:sldId id="382" r:id="rId197"/>
    <p:sldId id="383" r:id="rId198"/>
    <p:sldId id="384" r:id="rId199"/>
    <p:sldId id="385" r:id="rId20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ilzamir Gomes" initials="GG" lastIdx="1" clrIdx="0">
    <p:extLst>
      <p:ext uri="{19B8F6BF-5375-455C-9EA6-DF929625EA0E}">
        <p15:presenceInfo xmlns:p15="http://schemas.microsoft.com/office/powerpoint/2012/main" userId="da5d72f49be6174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41414"/>
    <a:srgbClr val="666666"/>
    <a:srgbClr val="525252"/>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5B66F4-071C-4FC4-AE89-457D9C663CF4}" v="8710" dt="2019-07-29T15:46:16.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microsoft.com/office/2016/11/relationships/changesInfo" Target="changesInfos/changesInfo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208"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lzamir Gomes" userId="da5d72f49be61749" providerId="LiveId" clId="{655B66F4-071C-4FC4-AE89-457D9C663CF4}"/>
    <pc:docChg chg="undo custSel mod addSld delSld modSld sldOrd">
      <pc:chgData name="Gilzamir Gomes" userId="da5d72f49be61749" providerId="LiveId" clId="{655B66F4-071C-4FC4-AE89-457D9C663CF4}" dt="2019-07-29T19:00:42.296" v="31829" actId="1035"/>
      <pc:docMkLst>
        <pc:docMk/>
      </pc:docMkLst>
      <pc:sldChg chg="modSp add">
        <pc:chgData name="Gilzamir Gomes" userId="da5d72f49be61749" providerId="LiveId" clId="{655B66F4-071C-4FC4-AE89-457D9C663CF4}" dt="2019-07-21T18:30:01.245" v="26" actId="20577"/>
        <pc:sldMkLst>
          <pc:docMk/>
          <pc:sldMk cId="1857309348" sldId="256"/>
        </pc:sldMkLst>
        <pc:spChg chg="mod">
          <ac:chgData name="Gilzamir Gomes" userId="da5d72f49be61749" providerId="LiveId" clId="{655B66F4-071C-4FC4-AE89-457D9C663CF4}" dt="2019-07-21T18:29:56.794" v="12" actId="20577"/>
          <ac:spMkLst>
            <pc:docMk/>
            <pc:sldMk cId="1857309348" sldId="256"/>
            <ac:spMk id="2" creationId="{C8F40A96-697B-4469-A0D6-0C67561215EF}"/>
          </ac:spMkLst>
        </pc:spChg>
        <pc:spChg chg="mod">
          <ac:chgData name="Gilzamir Gomes" userId="da5d72f49be61749" providerId="LiveId" clId="{655B66F4-071C-4FC4-AE89-457D9C663CF4}" dt="2019-07-21T18:30:01.245" v="26" actId="20577"/>
          <ac:spMkLst>
            <pc:docMk/>
            <pc:sldMk cId="1857309348" sldId="256"/>
            <ac:spMk id="3" creationId="{E894217D-3E62-430C-9718-3B16A8CA864D}"/>
          </ac:spMkLst>
        </pc:spChg>
      </pc:sldChg>
      <pc:sldChg chg="addSp delSp modSp add ord">
        <pc:chgData name="Gilzamir Gomes" userId="da5d72f49be61749" providerId="LiveId" clId="{655B66F4-071C-4FC4-AE89-457D9C663CF4}" dt="2019-07-22T15:13:11.884" v="16846"/>
        <pc:sldMkLst>
          <pc:docMk/>
          <pc:sldMk cId="573859842" sldId="257"/>
        </pc:sldMkLst>
        <pc:spChg chg="mod">
          <ac:chgData name="Gilzamir Gomes" userId="da5d72f49be61749" providerId="LiveId" clId="{655B66F4-071C-4FC4-AE89-457D9C663CF4}" dt="2019-07-21T21:03:18.938" v="5633" actId="114"/>
          <ac:spMkLst>
            <pc:docMk/>
            <pc:sldMk cId="573859842" sldId="257"/>
            <ac:spMk id="2" creationId="{1E9977D6-75F6-402F-8E36-85C821FFB53F}"/>
          </ac:spMkLst>
        </pc:spChg>
        <pc:spChg chg="del">
          <ac:chgData name="Gilzamir Gomes" userId="da5d72f49be61749" providerId="LiveId" clId="{655B66F4-071C-4FC4-AE89-457D9C663CF4}" dt="2019-07-22T01:27:16.686" v="15537" actId="478"/>
          <ac:spMkLst>
            <pc:docMk/>
            <pc:sldMk cId="573859842" sldId="257"/>
            <ac:spMk id="3" creationId="{C0EE0564-6EA5-49A5-9F32-A9475E3FED28}"/>
          </ac:spMkLst>
        </pc:spChg>
        <pc:picChg chg="add mod">
          <ac:chgData name="Gilzamir Gomes" userId="da5d72f49be61749" providerId="LiveId" clId="{655B66F4-071C-4FC4-AE89-457D9C663CF4}" dt="2019-07-22T01:27:19.606" v="15538" actId="1076"/>
          <ac:picMkLst>
            <pc:docMk/>
            <pc:sldMk cId="573859842" sldId="257"/>
            <ac:picMk id="40962" creationId="{02C7C4E4-6B37-4001-AA1F-FEABBA7A5348}"/>
          </ac:picMkLst>
        </pc:picChg>
      </pc:sldChg>
      <pc:sldChg chg="addSp delSp modSp add">
        <pc:chgData name="Gilzamir Gomes" userId="da5d72f49be61749" providerId="LiveId" clId="{655B66F4-071C-4FC4-AE89-457D9C663CF4}" dt="2019-07-21T21:00:10.338" v="5455" actId="20577"/>
        <pc:sldMkLst>
          <pc:docMk/>
          <pc:sldMk cId="1653495832" sldId="258"/>
        </pc:sldMkLst>
        <pc:spChg chg="mod">
          <ac:chgData name="Gilzamir Gomes" userId="da5d72f49be61749" providerId="LiveId" clId="{655B66F4-071C-4FC4-AE89-457D9C663CF4}" dt="2019-07-21T18:30:38.024" v="44" actId="20577"/>
          <ac:spMkLst>
            <pc:docMk/>
            <pc:sldMk cId="1653495832" sldId="258"/>
            <ac:spMk id="2" creationId="{FCCEA0D0-EC36-4547-88A4-7FC34C9922F6}"/>
          </ac:spMkLst>
        </pc:spChg>
        <pc:spChg chg="del">
          <ac:chgData name="Gilzamir Gomes" userId="da5d72f49be61749" providerId="LiveId" clId="{655B66F4-071C-4FC4-AE89-457D9C663CF4}" dt="2019-07-21T20:56:27.413" v="5315" actId="478"/>
          <ac:spMkLst>
            <pc:docMk/>
            <pc:sldMk cId="1653495832" sldId="258"/>
            <ac:spMk id="3" creationId="{57575576-0ADB-4214-A8B8-302DE7B74EA1}"/>
          </ac:spMkLst>
        </pc:spChg>
        <pc:spChg chg="add mod">
          <ac:chgData name="Gilzamir Gomes" userId="da5d72f49be61749" providerId="LiveId" clId="{655B66F4-071C-4FC4-AE89-457D9C663CF4}" dt="2019-07-21T21:00:07.508" v="5453" actId="20577"/>
          <ac:spMkLst>
            <pc:docMk/>
            <pc:sldMk cId="1653495832" sldId="258"/>
            <ac:spMk id="5" creationId="{4A89CE80-8BF1-45DB-870D-951964353E73}"/>
          </ac:spMkLst>
        </pc:spChg>
        <pc:spChg chg="add mod">
          <ac:chgData name="Gilzamir Gomes" userId="da5d72f49be61749" providerId="LiveId" clId="{655B66F4-071C-4FC4-AE89-457D9C663CF4}" dt="2019-07-21T21:00:10.338" v="5455" actId="20577"/>
          <ac:spMkLst>
            <pc:docMk/>
            <pc:sldMk cId="1653495832" sldId="258"/>
            <ac:spMk id="6" creationId="{DEC66EE9-3E00-4B37-95D2-B93E81ABA76D}"/>
          </ac:spMkLst>
        </pc:spChg>
        <pc:spChg chg="add mod">
          <ac:chgData name="Gilzamir Gomes" userId="da5d72f49be61749" providerId="LiveId" clId="{655B66F4-071C-4FC4-AE89-457D9C663CF4}" dt="2019-07-21T20:59:09.315" v="5396" actId="1076"/>
          <ac:spMkLst>
            <pc:docMk/>
            <pc:sldMk cId="1653495832" sldId="258"/>
            <ac:spMk id="10" creationId="{15436F92-E599-413A-8EB7-128B5CE35BE6}"/>
          </ac:spMkLst>
        </pc:spChg>
        <pc:picChg chg="add mod">
          <ac:chgData name="Gilzamir Gomes" userId="da5d72f49be61749" providerId="LiveId" clId="{655B66F4-071C-4FC4-AE89-457D9C663CF4}" dt="2019-07-21T20:56:41.779" v="5321" actId="1076"/>
          <ac:picMkLst>
            <pc:docMk/>
            <pc:sldMk cId="1653495832" sldId="258"/>
            <ac:picMk id="4" creationId="{5A183EC8-7A30-464F-A47A-345544E8BCDE}"/>
          </ac:picMkLst>
        </pc:picChg>
        <pc:cxnChg chg="add mod">
          <ac:chgData name="Gilzamir Gomes" userId="da5d72f49be61749" providerId="LiveId" clId="{655B66F4-071C-4FC4-AE89-457D9C663CF4}" dt="2019-07-21T20:58:22.516" v="5360" actId="14100"/>
          <ac:cxnSpMkLst>
            <pc:docMk/>
            <pc:sldMk cId="1653495832" sldId="258"/>
            <ac:cxnSpMk id="8" creationId="{B56A0A07-F13D-43F9-923B-62732AB40624}"/>
          </ac:cxnSpMkLst>
        </pc:cxnChg>
      </pc:sldChg>
      <pc:sldChg chg="add">
        <pc:chgData name="Gilzamir Gomes" userId="da5d72f49be61749" providerId="LiveId" clId="{655B66F4-071C-4FC4-AE89-457D9C663CF4}" dt="2019-07-27T22:29:09.893" v="17087"/>
        <pc:sldMkLst>
          <pc:docMk/>
          <pc:sldMk cId="1073804163" sldId="259"/>
        </pc:sldMkLst>
      </pc:sldChg>
      <pc:sldChg chg="addSp delSp modSp add">
        <pc:chgData name="Gilzamir Gomes" userId="da5d72f49be61749" providerId="LiveId" clId="{655B66F4-071C-4FC4-AE89-457D9C663CF4}" dt="2019-07-21T18:40:56.605" v="714" actId="20577"/>
        <pc:sldMkLst>
          <pc:docMk/>
          <pc:sldMk cId="3733738608" sldId="260"/>
        </pc:sldMkLst>
        <pc:spChg chg="mod">
          <ac:chgData name="Gilzamir Gomes" userId="da5d72f49be61749" providerId="LiveId" clId="{655B66F4-071C-4FC4-AE89-457D9C663CF4}" dt="2019-07-21T18:31:19.439" v="72" actId="20577"/>
          <ac:spMkLst>
            <pc:docMk/>
            <pc:sldMk cId="3733738608" sldId="260"/>
            <ac:spMk id="2" creationId="{FCCEA0D0-EC36-4547-88A4-7FC34C9922F6}"/>
          </ac:spMkLst>
        </pc:spChg>
        <pc:spChg chg="del">
          <ac:chgData name="Gilzamir Gomes" userId="da5d72f49be61749" providerId="LiveId" clId="{655B66F4-071C-4FC4-AE89-457D9C663CF4}" dt="2019-07-21T18:32:41.334" v="73"/>
          <ac:spMkLst>
            <pc:docMk/>
            <pc:sldMk cId="3733738608" sldId="260"/>
            <ac:spMk id="3" creationId="{57575576-0ADB-4214-A8B8-302DE7B74EA1}"/>
          </ac:spMkLst>
        </pc:spChg>
        <pc:spChg chg="add del mod">
          <ac:chgData name="Gilzamir Gomes" userId="da5d72f49be61749" providerId="LiveId" clId="{655B66F4-071C-4FC4-AE89-457D9C663CF4}" dt="2019-07-21T18:40:56.605" v="714" actId="20577"/>
          <ac:spMkLst>
            <pc:docMk/>
            <pc:sldMk cId="3733738608" sldId="260"/>
            <ac:spMk id="6" creationId="{E52B3EE5-A148-42AB-B188-B188FBBEE5E6}"/>
          </ac:spMkLst>
        </pc:spChg>
        <pc:spChg chg="add del mod">
          <ac:chgData name="Gilzamir Gomes" userId="da5d72f49be61749" providerId="LiveId" clId="{655B66F4-071C-4FC4-AE89-457D9C663CF4}" dt="2019-07-21T18:33:32.534" v="85" actId="478"/>
          <ac:spMkLst>
            <pc:docMk/>
            <pc:sldMk cId="3733738608" sldId="260"/>
            <ac:spMk id="7" creationId="{628F0E96-1613-4E8C-8E42-C059CBABFB32}"/>
          </ac:spMkLst>
        </pc:spChg>
        <pc:spChg chg="add del mod">
          <ac:chgData name="Gilzamir Gomes" userId="da5d72f49be61749" providerId="LiveId" clId="{655B66F4-071C-4FC4-AE89-457D9C663CF4}" dt="2019-07-21T18:38:27.146" v="362" actId="478"/>
          <ac:spMkLst>
            <pc:docMk/>
            <pc:sldMk cId="3733738608" sldId="260"/>
            <ac:spMk id="8" creationId="{CBDD69A9-29DF-4FF3-AB16-EAB324A04B39}"/>
          </ac:spMkLst>
        </pc:spChg>
        <pc:spChg chg="add del mod">
          <ac:chgData name="Gilzamir Gomes" userId="da5d72f49be61749" providerId="LiveId" clId="{655B66F4-071C-4FC4-AE89-457D9C663CF4}" dt="2019-07-21T18:38:25.034" v="361" actId="478"/>
          <ac:spMkLst>
            <pc:docMk/>
            <pc:sldMk cId="3733738608" sldId="260"/>
            <ac:spMk id="9" creationId="{34114491-A7F9-44E3-A62F-899C15C312B8}"/>
          </ac:spMkLst>
        </pc:spChg>
        <pc:spChg chg="add del mod">
          <ac:chgData name="Gilzamir Gomes" userId="da5d72f49be61749" providerId="LiveId" clId="{655B66F4-071C-4FC4-AE89-457D9C663CF4}" dt="2019-07-21T18:38:22.209" v="360" actId="478"/>
          <ac:spMkLst>
            <pc:docMk/>
            <pc:sldMk cId="3733738608" sldId="260"/>
            <ac:spMk id="10" creationId="{46A1D396-5727-4B92-80CD-92C760948171}"/>
          </ac:spMkLst>
        </pc:spChg>
        <pc:spChg chg="add del mod">
          <ac:chgData name="Gilzamir Gomes" userId="da5d72f49be61749" providerId="LiveId" clId="{655B66F4-071C-4FC4-AE89-457D9C663CF4}" dt="2019-07-21T18:38:19.484" v="359" actId="478"/>
          <ac:spMkLst>
            <pc:docMk/>
            <pc:sldMk cId="3733738608" sldId="260"/>
            <ac:spMk id="11" creationId="{07E441E4-FEED-4E21-B576-D600726967B7}"/>
          </ac:spMkLst>
        </pc:spChg>
        <pc:picChg chg="add del mod">
          <ac:chgData name="Gilzamir Gomes" userId="da5d72f49be61749" providerId="LiveId" clId="{655B66F4-071C-4FC4-AE89-457D9C663CF4}" dt="2019-07-21T18:32:52.054" v="78" actId="478"/>
          <ac:picMkLst>
            <pc:docMk/>
            <pc:sldMk cId="3733738608" sldId="260"/>
            <ac:picMk id="4" creationId="{A42D8FC8-C9A4-47FD-8690-66E0F0A107EA}"/>
          </ac:picMkLst>
        </pc:picChg>
        <pc:picChg chg="add mod">
          <ac:chgData name="Gilzamir Gomes" userId="da5d72f49be61749" providerId="LiveId" clId="{655B66F4-071C-4FC4-AE89-457D9C663CF4}" dt="2019-07-21T18:34:27.884" v="88" actId="14100"/>
          <ac:picMkLst>
            <pc:docMk/>
            <pc:sldMk cId="3733738608" sldId="260"/>
            <ac:picMk id="1026" creationId="{8FFCF941-0CEE-4C6E-8C9A-D3DCFD9A6B98}"/>
          </ac:picMkLst>
        </pc:picChg>
      </pc:sldChg>
      <pc:sldChg chg="modSp add">
        <pc:chgData name="Gilzamir Gomes" userId="da5d72f49be61749" providerId="LiveId" clId="{655B66F4-071C-4FC4-AE89-457D9C663CF4}" dt="2019-07-22T15:48:35.822" v="16852" actId="20577"/>
        <pc:sldMkLst>
          <pc:docMk/>
          <pc:sldMk cId="2198022416" sldId="261"/>
        </pc:sldMkLst>
        <pc:spChg chg="mod">
          <ac:chgData name="Gilzamir Gomes" userId="da5d72f49be61749" providerId="LiveId" clId="{655B66F4-071C-4FC4-AE89-457D9C663CF4}" dt="2019-07-22T15:48:35.822" v="16852" actId="20577"/>
          <ac:spMkLst>
            <pc:docMk/>
            <pc:sldMk cId="2198022416" sldId="261"/>
            <ac:spMk id="6" creationId="{E52B3EE5-A148-42AB-B188-B188FBBEE5E6}"/>
          </ac:spMkLst>
        </pc:spChg>
        <pc:spChg chg="mod">
          <ac:chgData name="Gilzamir Gomes" userId="da5d72f49be61749" providerId="LiveId" clId="{655B66F4-071C-4FC4-AE89-457D9C663CF4}" dt="2019-07-21T19:34:29.384" v="2136" actId="1076"/>
          <ac:spMkLst>
            <pc:docMk/>
            <pc:sldMk cId="2198022416" sldId="261"/>
            <ac:spMk id="8" creationId="{CBDD69A9-29DF-4FF3-AB16-EAB324A04B39}"/>
          </ac:spMkLst>
        </pc:spChg>
        <pc:spChg chg="mod">
          <ac:chgData name="Gilzamir Gomes" userId="da5d72f49be61749" providerId="LiveId" clId="{655B66F4-071C-4FC4-AE89-457D9C663CF4}" dt="2019-07-21T19:34:29.384" v="2136" actId="1076"/>
          <ac:spMkLst>
            <pc:docMk/>
            <pc:sldMk cId="2198022416" sldId="261"/>
            <ac:spMk id="9" creationId="{34114491-A7F9-44E3-A62F-899C15C312B8}"/>
          </ac:spMkLst>
        </pc:spChg>
        <pc:spChg chg="mod">
          <ac:chgData name="Gilzamir Gomes" userId="da5d72f49be61749" providerId="LiveId" clId="{655B66F4-071C-4FC4-AE89-457D9C663CF4}" dt="2019-07-21T19:34:29.384" v="2136" actId="1076"/>
          <ac:spMkLst>
            <pc:docMk/>
            <pc:sldMk cId="2198022416" sldId="261"/>
            <ac:spMk id="10" creationId="{46A1D396-5727-4B92-80CD-92C760948171}"/>
          </ac:spMkLst>
        </pc:spChg>
        <pc:spChg chg="mod">
          <ac:chgData name="Gilzamir Gomes" userId="da5d72f49be61749" providerId="LiveId" clId="{655B66F4-071C-4FC4-AE89-457D9C663CF4}" dt="2019-07-21T19:34:29.384" v="2136" actId="1076"/>
          <ac:spMkLst>
            <pc:docMk/>
            <pc:sldMk cId="2198022416" sldId="261"/>
            <ac:spMk id="11" creationId="{07E441E4-FEED-4E21-B576-D600726967B7}"/>
          </ac:spMkLst>
        </pc:spChg>
        <pc:picChg chg="mod">
          <ac:chgData name="Gilzamir Gomes" userId="da5d72f49be61749" providerId="LiveId" clId="{655B66F4-071C-4FC4-AE89-457D9C663CF4}" dt="2019-07-21T19:34:29.384" v="2136" actId="1076"/>
          <ac:picMkLst>
            <pc:docMk/>
            <pc:sldMk cId="2198022416" sldId="261"/>
            <ac:picMk id="1026" creationId="{8FFCF941-0CEE-4C6E-8C9A-D3DCFD9A6B98}"/>
          </ac:picMkLst>
        </pc:picChg>
      </pc:sldChg>
      <pc:sldChg chg="modSp add">
        <pc:chgData name="Gilzamir Gomes" userId="da5d72f49be61749" providerId="LiveId" clId="{655B66F4-071C-4FC4-AE89-457D9C663CF4}" dt="2019-07-22T15:48:47.212" v="16856" actId="20577"/>
        <pc:sldMkLst>
          <pc:docMk/>
          <pc:sldMk cId="99274749" sldId="262"/>
        </pc:sldMkLst>
        <pc:spChg chg="mod">
          <ac:chgData name="Gilzamir Gomes" userId="da5d72f49be61749" providerId="LiveId" clId="{655B66F4-071C-4FC4-AE89-457D9C663CF4}" dt="2019-07-22T15:48:47.212" v="16856" actId="20577"/>
          <ac:spMkLst>
            <pc:docMk/>
            <pc:sldMk cId="99274749" sldId="262"/>
            <ac:spMk id="6" creationId="{E52B3EE5-A148-42AB-B188-B188FBBEE5E6}"/>
          </ac:spMkLst>
        </pc:spChg>
      </pc:sldChg>
      <pc:sldChg chg="modSp add">
        <pc:chgData name="Gilzamir Gomes" userId="da5d72f49be61749" providerId="LiveId" clId="{655B66F4-071C-4FC4-AE89-457D9C663CF4}" dt="2019-07-22T15:54:23.122" v="16937" actId="207"/>
        <pc:sldMkLst>
          <pc:docMk/>
          <pc:sldMk cId="2558867743" sldId="263"/>
        </pc:sldMkLst>
        <pc:spChg chg="mod">
          <ac:chgData name="Gilzamir Gomes" userId="da5d72f49be61749" providerId="LiveId" clId="{655B66F4-071C-4FC4-AE89-457D9C663CF4}" dt="2019-07-22T15:54:23.122" v="16937" actId="207"/>
          <ac:spMkLst>
            <pc:docMk/>
            <pc:sldMk cId="2558867743" sldId="263"/>
            <ac:spMk id="6" creationId="{E52B3EE5-A148-42AB-B188-B188FBBEE5E6}"/>
          </ac:spMkLst>
        </pc:spChg>
      </pc:sldChg>
      <pc:sldChg chg="modSp add">
        <pc:chgData name="Gilzamir Gomes" userId="da5d72f49be61749" providerId="LiveId" clId="{655B66F4-071C-4FC4-AE89-457D9C663CF4}" dt="2019-07-22T15:49:13.966" v="16868" actId="20577"/>
        <pc:sldMkLst>
          <pc:docMk/>
          <pc:sldMk cId="516453158" sldId="264"/>
        </pc:sldMkLst>
        <pc:spChg chg="mod">
          <ac:chgData name="Gilzamir Gomes" userId="da5d72f49be61749" providerId="LiveId" clId="{655B66F4-071C-4FC4-AE89-457D9C663CF4}" dt="2019-07-22T15:49:13.966" v="16868" actId="20577"/>
          <ac:spMkLst>
            <pc:docMk/>
            <pc:sldMk cId="516453158" sldId="264"/>
            <ac:spMk id="6" creationId="{E52B3EE5-A148-42AB-B188-B188FBBEE5E6}"/>
          </ac:spMkLst>
        </pc:spChg>
      </pc:sldChg>
      <pc:sldChg chg="modSp add">
        <pc:chgData name="Gilzamir Gomes" userId="da5d72f49be61749" providerId="LiveId" clId="{655B66F4-071C-4FC4-AE89-457D9C663CF4}" dt="2019-07-22T15:49:25.777" v="16872" actId="20577"/>
        <pc:sldMkLst>
          <pc:docMk/>
          <pc:sldMk cId="2237728307" sldId="265"/>
        </pc:sldMkLst>
        <pc:spChg chg="mod">
          <ac:chgData name="Gilzamir Gomes" userId="da5d72f49be61749" providerId="LiveId" clId="{655B66F4-071C-4FC4-AE89-457D9C663CF4}" dt="2019-07-22T15:49:25.777" v="16872" actId="20577"/>
          <ac:spMkLst>
            <pc:docMk/>
            <pc:sldMk cId="2237728307" sldId="265"/>
            <ac:spMk id="6" creationId="{E52B3EE5-A148-42AB-B188-B188FBBEE5E6}"/>
          </ac:spMkLst>
        </pc:spChg>
      </pc:sldChg>
      <pc:sldChg chg="modSp add">
        <pc:chgData name="Gilzamir Gomes" userId="da5d72f49be61749" providerId="LiveId" clId="{655B66F4-071C-4FC4-AE89-457D9C663CF4}" dt="2019-07-22T15:49:44.154" v="16880" actId="20577"/>
        <pc:sldMkLst>
          <pc:docMk/>
          <pc:sldMk cId="1763913322" sldId="266"/>
        </pc:sldMkLst>
        <pc:spChg chg="mod">
          <ac:chgData name="Gilzamir Gomes" userId="da5d72f49be61749" providerId="LiveId" clId="{655B66F4-071C-4FC4-AE89-457D9C663CF4}" dt="2019-07-22T15:49:44.154" v="16880" actId="20577"/>
          <ac:spMkLst>
            <pc:docMk/>
            <pc:sldMk cId="1763913322" sldId="266"/>
            <ac:spMk id="6" creationId="{E52B3EE5-A148-42AB-B188-B188FBBEE5E6}"/>
          </ac:spMkLst>
        </pc:spChg>
      </pc:sldChg>
      <pc:sldChg chg="modSp add">
        <pc:chgData name="Gilzamir Gomes" userId="da5d72f49be61749" providerId="LiveId" clId="{655B66F4-071C-4FC4-AE89-457D9C663CF4}" dt="2019-07-22T15:50:03.662" v="16888" actId="20577"/>
        <pc:sldMkLst>
          <pc:docMk/>
          <pc:sldMk cId="43900503" sldId="267"/>
        </pc:sldMkLst>
        <pc:spChg chg="mod">
          <ac:chgData name="Gilzamir Gomes" userId="da5d72f49be61749" providerId="LiveId" clId="{655B66F4-071C-4FC4-AE89-457D9C663CF4}" dt="2019-07-22T15:50:03.662" v="16888" actId="20577"/>
          <ac:spMkLst>
            <pc:docMk/>
            <pc:sldMk cId="43900503" sldId="267"/>
            <ac:spMk id="6" creationId="{E52B3EE5-A148-42AB-B188-B188FBBEE5E6}"/>
          </ac:spMkLst>
        </pc:spChg>
      </pc:sldChg>
      <pc:sldChg chg="modSp add">
        <pc:chgData name="Gilzamir Gomes" userId="da5d72f49be61749" providerId="LiveId" clId="{655B66F4-071C-4FC4-AE89-457D9C663CF4}" dt="2019-07-22T15:50:20.638" v="16894" actId="20577"/>
        <pc:sldMkLst>
          <pc:docMk/>
          <pc:sldMk cId="93909284" sldId="268"/>
        </pc:sldMkLst>
        <pc:spChg chg="mod">
          <ac:chgData name="Gilzamir Gomes" userId="da5d72f49be61749" providerId="LiveId" clId="{655B66F4-071C-4FC4-AE89-457D9C663CF4}" dt="2019-07-22T15:50:20.638" v="16894" actId="20577"/>
          <ac:spMkLst>
            <pc:docMk/>
            <pc:sldMk cId="93909284" sldId="268"/>
            <ac:spMk id="6" creationId="{E52B3EE5-A148-42AB-B188-B188FBBEE5E6}"/>
          </ac:spMkLst>
        </pc:spChg>
      </pc:sldChg>
      <pc:sldChg chg="modSp add">
        <pc:chgData name="Gilzamir Gomes" userId="da5d72f49be61749" providerId="LiveId" clId="{655B66F4-071C-4FC4-AE89-457D9C663CF4}" dt="2019-07-22T15:56:35.383" v="16938" actId="207"/>
        <pc:sldMkLst>
          <pc:docMk/>
          <pc:sldMk cId="1451059776" sldId="269"/>
        </pc:sldMkLst>
        <pc:spChg chg="mod">
          <ac:chgData name="Gilzamir Gomes" userId="da5d72f49be61749" providerId="LiveId" clId="{655B66F4-071C-4FC4-AE89-457D9C663CF4}" dt="2019-07-22T15:56:35.383" v="16938" actId="207"/>
          <ac:spMkLst>
            <pc:docMk/>
            <pc:sldMk cId="1451059776" sldId="269"/>
            <ac:spMk id="6" creationId="{E52B3EE5-A148-42AB-B188-B188FBBEE5E6}"/>
          </ac:spMkLst>
        </pc:spChg>
      </pc:sldChg>
      <pc:sldChg chg="modSp add">
        <pc:chgData name="Gilzamir Gomes" userId="da5d72f49be61749" providerId="LiveId" clId="{655B66F4-071C-4FC4-AE89-457D9C663CF4}" dt="2019-07-22T15:51:15.732" v="16914" actId="20577"/>
        <pc:sldMkLst>
          <pc:docMk/>
          <pc:sldMk cId="4179482239" sldId="270"/>
        </pc:sldMkLst>
        <pc:spChg chg="mod">
          <ac:chgData name="Gilzamir Gomes" userId="da5d72f49be61749" providerId="LiveId" clId="{655B66F4-071C-4FC4-AE89-457D9C663CF4}" dt="2019-07-22T15:51:15.732" v="16914" actId="20577"/>
          <ac:spMkLst>
            <pc:docMk/>
            <pc:sldMk cId="4179482239" sldId="270"/>
            <ac:spMk id="6" creationId="{E52B3EE5-A148-42AB-B188-B188FBBEE5E6}"/>
          </ac:spMkLst>
        </pc:spChg>
      </pc:sldChg>
      <pc:sldChg chg="modSp add">
        <pc:chgData name="Gilzamir Gomes" userId="da5d72f49be61749" providerId="LiveId" clId="{655B66F4-071C-4FC4-AE89-457D9C663CF4}" dt="2019-07-21T19:52:06.256" v="2686"/>
        <pc:sldMkLst>
          <pc:docMk/>
          <pc:sldMk cId="4069304363" sldId="271"/>
        </pc:sldMkLst>
        <pc:spChg chg="mod">
          <ac:chgData name="Gilzamir Gomes" userId="da5d72f49be61749" providerId="LiveId" clId="{655B66F4-071C-4FC4-AE89-457D9C663CF4}" dt="2019-07-21T19:52:06.256" v="2686"/>
          <ac:spMkLst>
            <pc:docMk/>
            <pc:sldMk cId="4069304363" sldId="271"/>
            <ac:spMk id="6" creationId="{E52B3EE5-A148-42AB-B188-B188FBBEE5E6}"/>
          </ac:spMkLst>
        </pc:spChg>
      </pc:sldChg>
      <pc:sldChg chg="modSp add">
        <pc:chgData name="Gilzamir Gomes" userId="da5d72f49be61749" providerId="LiveId" clId="{655B66F4-071C-4FC4-AE89-457D9C663CF4}" dt="2019-07-21T19:52:46.192" v="2731" actId="20577"/>
        <pc:sldMkLst>
          <pc:docMk/>
          <pc:sldMk cId="3896498118" sldId="272"/>
        </pc:sldMkLst>
        <pc:spChg chg="mod">
          <ac:chgData name="Gilzamir Gomes" userId="da5d72f49be61749" providerId="LiveId" clId="{655B66F4-071C-4FC4-AE89-457D9C663CF4}" dt="2019-07-21T19:52:46.192" v="2731" actId="20577"/>
          <ac:spMkLst>
            <pc:docMk/>
            <pc:sldMk cId="3896498118" sldId="272"/>
            <ac:spMk id="6" creationId="{E52B3EE5-A148-42AB-B188-B188FBBEE5E6}"/>
          </ac:spMkLst>
        </pc:spChg>
      </pc:sldChg>
      <pc:sldChg chg="modSp add">
        <pc:chgData name="Gilzamir Gomes" userId="da5d72f49be61749" providerId="LiveId" clId="{655B66F4-071C-4FC4-AE89-457D9C663CF4}" dt="2019-07-21T19:56:43.544" v="2850" actId="20577"/>
        <pc:sldMkLst>
          <pc:docMk/>
          <pc:sldMk cId="390227558" sldId="273"/>
        </pc:sldMkLst>
        <pc:spChg chg="mod">
          <ac:chgData name="Gilzamir Gomes" userId="da5d72f49be61749" providerId="LiveId" clId="{655B66F4-071C-4FC4-AE89-457D9C663CF4}" dt="2019-07-21T19:56:43.544" v="2850" actId="20577"/>
          <ac:spMkLst>
            <pc:docMk/>
            <pc:sldMk cId="390227558" sldId="273"/>
            <ac:spMk id="6" creationId="{E52B3EE5-A148-42AB-B188-B188FBBEE5E6}"/>
          </ac:spMkLst>
        </pc:spChg>
        <pc:picChg chg="mod">
          <ac:chgData name="Gilzamir Gomes" userId="da5d72f49be61749" providerId="LiveId" clId="{655B66F4-071C-4FC4-AE89-457D9C663CF4}" dt="2019-07-21T19:54:55.448" v="2816" actId="167"/>
          <ac:picMkLst>
            <pc:docMk/>
            <pc:sldMk cId="390227558" sldId="273"/>
            <ac:picMk id="1026" creationId="{8FFCF941-0CEE-4C6E-8C9A-D3DCFD9A6B98}"/>
          </ac:picMkLst>
        </pc:picChg>
      </pc:sldChg>
      <pc:sldChg chg="modSp add">
        <pc:chgData name="Gilzamir Gomes" userId="da5d72f49be61749" providerId="LiveId" clId="{655B66F4-071C-4FC4-AE89-457D9C663CF4}" dt="2019-07-22T15:51:34.212" v="16916" actId="20577"/>
        <pc:sldMkLst>
          <pc:docMk/>
          <pc:sldMk cId="707943423" sldId="274"/>
        </pc:sldMkLst>
        <pc:spChg chg="mod">
          <ac:chgData name="Gilzamir Gomes" userId="da5d72f49be61749" providerId="LiveId" clId="{655B66F4-071C-4FC4-AE89-457D9C663CF4}" dt="2019-07-22T15:51:34.212" v="16916" actId="20577"/>
          <ac:spMkLst>
            <pc:docMk/>
            <pc:sldMk cId="707943423" sldId="274"/>
            <ac:spMk id="6" creationId="{E52B3EE5-A148-42AB-B188-B188FBBEE5E6}"/>
          </ac:spMkLst>
        </pc:spChg>
      </pc:sldChg>
      <pc:sldChg chg="modSp add">
        <pc:chgData name="Gilzamir Gomes" userId="da5d72f49be61749" providerId="LiveId" clId="{655B66F4-071C-4FC4-AE89-457D9C663CF4}" dt="2019-07-22T15:51:49.942" v="16923" actId="20577"/>
        <pc:sldMkLst>
          <pc:docMk/>
          <pc:sldMk cId="1048251395" sldId="275"/>
        </pc:sldMkLst>
        <pc:spChg chg="mod">
          <ac:chgData name="Gilzamir Gomes" userId="da5d72f49be61749" providerId="LiveId" clId="{655B66F4-071C-4FC4-AE89-457D9C663CF4}" dt="2019-07-22T15:51:49.942" v="16923" actId="20577"/>
          <ac:spMkLst>
            <pc:docMk/>
            <pc:sldMk cId="1048251395" sldId="275"/>
            <ac:spMk id="6" creationId="{E52B3EE5-A148-42AB-B188-B188FBBEE5E6}"/>
          </ac:spMkLst>
        </pc:spChg>
      </pc:sldChg>
      <pc:sldChg chg="modSp add">
        <pc:chgData name="Gilzamir Gomes" userId="da5d72f49be61749" providerId="LiveId" clId="{655B66F4-071C-4FC4-AE89-457D9C663CF4}" dt="2019-07-22T15:58:42.382" v="16942" actId="20577"/>
        <pc:sldMkLst>
          <pc:docMk/>
          <pc:sldMk cId="1603150105" sldId="276"/>
        </pc:sldMkLst>
        <pc:spChg chg="mod">
          <ac:chgData name="Gilzamir Gomes" userId="da5d72f49be61749" providerId="LiveId" clId="{655B66F4-071C-4FC4-AE89-457D9C663CF4}" dt="2019-07-22T15:58:42.382" v="16942" actId="20577"/>
          <ac:spMkLst>
            <pc:docMk/>
            <pc:sldMk cId="1603150105" sldId="276"/>
            <ac:spMk id="6" creationId="{E52B3EE5-A148-42AB-B188-B188FBBEE5E6}"/>
          </ac:spMkLst>
        </pc:spChg>
      </pc:sldChg>
      <pc:sldChg chg="modSp add">
        <pc:chgData name="Gilzamir Gomes" userId="da5d72f49be61749" providerId="LiveId" clId="{655B66F4-071C-4FC4-AE89-457D9C663CF4}" dt="2019-07-22T15:52:06.862" v="16929" actId="20577"/>
        <pc:sldMkLst>
          <pc:docMk/>
          <pc:sldMk cId="287126282" sldId="277"/>
        </pc:sldMkLst>
        <pc:spChg chg="mod">
          <ac:chgData name="Gilzamir Gomes" userId="da5d72f49be61749" providerId="LiveId" clId="{655B66F4-071C-4FC4-AE89-457D9C663CF4}" dt="2019-07-22T15:52:06.862" v="16929" actId="20577"/>
          <ac:spMkLst>
            <pc:docMk/>
            <pc:sldMk cId="287126282" sldId="277"/>
            <ac:spMk id="6" creationId="{E52B3EE5-A148-42AB-B188-B188FBBEE5E6}"/>
          </ac:spMkLst>
        </pc:spChg>
      </pc:sldChg>
      <pc:sldChg chg="modSp add">
        <pc:chgData name="Gilzamir Gomes" userId="da5d72f49be61749" providerId="LiveId" clId="{655B66F4-071C-4FC4-AE89-457D9C663CF4}" dt="2019-07-22T15:52:13.622" v="16931" actId="20577"/>
        <pc:sldMkLst>
          <pc:docMk/>
          <pc:sldMk cId="2915105589" sldId="278"/>
        </pc:sldMkLst>
        <pc:spChg chg="mod">
          <ac:chgData name="Gilzamir Gomes" userId="da5d72f49be61749" providerId="LiveId" clId="{655B66F4-071C-4FC4-AE89-457D9C663CF4}" dt="2019-07-22T15:52:13.622" v="16931" actId="20577"/>
          <ac:spMkLst>
            <pc:docMk/>
            <pc:sldMk cId="2915105589" sldId="278"/>
            <ac:spMk id="6" creationId="{E52B3EE5-A148-42AB-B188-B188FBBEE5E6}"/>
          </ac:spMkLst>
        </pc:spChg>
      </pc:sldChg>
      <pc:sldChg chg="modSp add">
        <pc:chgData name="Gilzamir Gomes" userId="da5d72f49be61749" providerId="LiveId" clId="{655B66F4-071C-4FC4-AE89-457D9C663CF4}" dt="2019-07-22T15:52:24.202" v="16933" actId="20577"/>
        <pc:sldMkLst>
          <pc:docMk/>
          <pc:sldMk cId="1530363341" sldId="279"/>
        </pc:sldMkLst>
        <pc:spChg chg="mod">
          <ac:chgData name="Gilzamir Gomes" userId="da5d72f49be61749" providerId="LiveId" clId="{655B66F4-071C-4FC4-AE89-457D9C663CF4}" dt="2019-07-22T15:52:24.202" v="16933" actId="20577"/>
          <ac:spMkLst>
            <pc:docMk/>
            <pc:sldMk cId="1530363341" sldId="279"/>
            <ac:spMk id="6" creationId="{E52B3EE5-A148-42AB-B188-B188FBBEE5E6}"/>
          </ac:spMkLst>
        </pc:spChg>
      </pc:sldChg>
      <pc:sldChg chg="modSp add">
        <pc:chgData name="Gilzamir Gomes" userId="da5d72f49be61749" providerId="LiveId" clId="{655B66F4-071C-4FC4-AE89-457D9C663CF4}" dt="2019-07-21T20:01:57.859" v="3152" actId="20577"/>
        <pc:sldMkLst>
          <pc:docMk/>
          <pc:sldMk cId="2219348306" sldId="280"/>
        </pc:sldMkLst>
        <pc:spChg chg="mod">
          <ac:chgData name="Gilzamir Gomes" userId="da5d72f49be61749" providerId="LiveId" clId="{655B66F4-071C-4FC4-AE89-457D9C663CF4}" dt="2019-07-21T20:01:57.859" v="3152" actId="20577"/>
          <ac:spMkLst>
            <pc:docMk/>
            <pc:sldMk cId="2219348306" sldId="280"/>
            <ac:spMk id="6" creationId="{E52B3EE5-A148-42AB-B188-B188FBBEE5E6}"/>
          </ac:spMkLst>
        </pc:spChg>
      </pc:sldChg>
      <pc:sldChg chg="modSp add">
        <pc:chgData name="Gilzamir Gomes" userId="da5d72f49be61749" providerId="LiveId" clId="{655B66F4-071C-4FC4-AE89-457D9C663CF4}" dt="2019-07-22T16:00:44.482" v="16954" actId="20577"/>
        <pc:sldMkLst>
          <pc:docMk/>
          <pc:sldMk cId="2533315583" sldId="281"/>
        </pc:sldMkLst>
        <pc:spChg chg="mod">
          <ac:chgData name="Gilzamir Gomes" userId="da5d72f49be61749" providerId="LiveId" clId="{655B66F4-071C-4FC4-AE89-457D9C663CF4}" dt="2019-07-22T16:00:44.482" v="16954" actId="20577"/>
          <ac:spMkLst>
            <pc:docMk/>
            <pc:sldMk cId="2533315583" sldId="281"/>
            <ac:spMk id="6" creationId="{E52B3EE5-A148-42AB-B188-B188FBBEE5E6}"/>
          </ac:spMkLst>
        </pc:spChg>
      </pc:sldChg>
      <pc:sldChg chg="modSp add">
        <pc:chgData name="Gilzamir Gomes" userId="da5d72f49be61749" providerId="LiveId" clId="{655B66F4-071C-4FC4-AE89-457D9C663CF4}" dt="2019-07-21T20:19:16.374" v="3641" actId="20577"/>
        <pc:sldMkLst>
          <pc:docMk/>
          <pc:sldMk cId="916326526" sldId="282"/>
        </pc:sldMkLst>
        <pc:spChg chg="mod">
          <ac:chgData name="Gilzamir Gomes" userId="da5d72f49be61749" providerId="LiveId" clId="{655B66F4-071C-4FC4-AE89-457D9C663CF4}" dt="2019-07-21T20:19:16.374" v="3641" actId="20577"/>
          <ac:spMkLst>
            <pc:docMk/>
            <pc:sldMk cId="916326526" sldId="282"/>
            <ac:spMk id="6" creationId="{E52B3EE5-A148-42AB-B188-B188FBBEE5E6}"/>
          </ac:spMkLst>
        </pc:spChg>
      </pc:sldChg>
      <pc:sldChg chg="modSp add">
        <pc:chgData name="Gilzamir Gomes" userId="da5d72f49be61749" providerId="LiveId" clId="{655B66F4-071C-4FC4-AE89-457D9C663CF4}" dt="2019-07-21T20:17:17.057" v="3558" actId="207"/>
        <pc:sldMkLst>
          <pc:docMk/>
          <pc:sldMk cId="4216413699" sldId="283"/>
        </pc:sldMkLst>
        <pc:spChg chg="mod">
          <ac:chgData name="Gilzamir Gomes" userId="da5d72f49be61749" providerId="LiveId" clId="{655B66F4-071C-4FC4-AE89-457D9C663CF4}" dt="2019-07-21T20:17:17.057" v="3558" actId="207"/>
          <ac:spMkLst>
            <pc:docMk/>
            <pc:sldMk cId="4216413699" sldId="283"/>
            <ac:spMk id="6" creationId="{E52B3EE5-A148-42AB-B188-B188FBBEE5E6}"/>
          </ac:spMkLst>
        </pc:spChg>
      </pc:sldChg>
      <pc:sldChg chg="modSp add">
        <pc:chgData name="Gilzamir Gomes" userId="da5d72f49be61749" providerId="LiveId" clId="{655B66F4-071C-4FC4-AE89-457D9C663CF4}" dt="2019-07-21T20:17:51.469" v="3574" actId="207"/>
        <pc:sldMkLst>
          <pc:docMk/>
          <pc:sldMk cId="2629222214" sldId="284"/>
        </pc:sldMkLst>
        <pc:spChg chg="mod">
          <ac:chgData name="Gilzamir Gomes" userId="da5d72f49be61749" providerId="LiveId" clId="{655B66F4-071C-4FC4-AE89-457D9C663CF4}" dt="2019-07-21T20:17:51.469" v="3574" actId="207"/>
          <ac:spMkLst>
            <pc:docMk/>
            <pc:sldMk cId="2629222214" sldId="284"/>
            <ac:spMk id="6" creationId="{E52B3EE5-A148-42AB-B188-B188FBBEE5E6}"/>
          </ac:spMkLst>
        </pc:spChg>
      </pc:sldChg>
      <pc:sldChg chg="modSp add">
        <pc:chgData name="Gilzamir Gomes" userId="da5d72f49be61749" providerId="LiveId" clId="{655B66F4-071C-4FC4-AE89-457D9C663CF4}" dt="2019-07-21T20:21:30.197" v="3782" actId="20577"/>
        <pc:sldMkLst>
          <pc:docMk/>
          <pc:sldMk cId="1011092629" sldId="285"/>
        </pc:sldMkLst>
        <pc:spChg chg="mod">
          <ac:chgData name="Gilzamir Gomes" userId="da5d72f49be61749" providerId="LiveId" clId="{655B66F4-071C-4FC4-AE89-457D9C663CF4}" dt="2019-07-21T20:21:30.197" v="3782" actId="20577"/>
          <ac:spMkLst>
            <pc:docMk/>
            <pc:sldMk cId="1011092629" sldId="285"/>
            <ac:spMk id="6" creationId="{E52B3EE5-A148-42AB-B188-B188FBBEE5E6}"/>
          </ac:spMkLst>
        </pc:spChg>
      </pc:sldChg>
      <pc:sldChg chg="modSp add">
        <pc:chgData name="Gilzamir Gomes" userId="da5d72f49be61749" providerId="LiveId" clId="{655B66F4-071C-4FC4-AE89-457D9C663CF4}" dt="2019-07-22T16:02:19.322" v="16958" actId="20577"/>
        <pc:sldMkLst>
          <pc:docMk/>
          <pc:sldMk cId="1482083122" sldId="286"/>
        </pc:sldMkLst>
        <pc:spChg chg="mod">
          <ac:chgData name="Gilzamir Gomes" userId="da5d72f49be61749" providerId="LiveId" clId="{655B66F4-071C-4FC4-AE89-457D9C663CF4}" dt="2019-07-22T16:02:19.322" v="16958" actId="20577"/>
          <ac:spMkLst>
            <pc:docMk/>
            <pc:sldMk cId="1482083122" sldId="286"/>
            <ac:spMk id="6" creationId="{E52B3EE5-A148-42AB-B188-B188FBBEE5E6}"/>
          </ac:spMkLst>
        </pc:spChg>
      </pc:sldChg>
      <pc:sldChg chg="addSp delSp modSp add">
        <pc:chgData name="Gilzamir Gomes" userId="da5d72f49be61749" providerId="LiveId" clId="{655B66F4-071C-4FC4-AE89-457D9C663CF4}" dt="2019-07-21T20:35:34.181" v="4314" actId="20577"/>
        <pc:sldMkLst>
          <pc:docMk/>
          <pc:sldMk cId="3427267021" sldId="287"/>
        </pc:sldMkLst>
        <pc:spChg chg="mod">
          <ac:chgData name="Gilzamir Gomes" userId="da5d72f49be61749" providerId="LiveId" clId="{655B66F4-071C-4FC4-AE89-457D9C663CF4}" dt="2019-07-21T20:35:34.181" v="4314" actId="20577"/>
          <ac:spMkLst>
            <pc:docMk/>
            <pc:sldMk cId="3427267021" sldId="287"/>
            <ac:spMk id="6" creationId="{E52B3EE5-A148-42AB-B188-B188FBBEE5E6}"/>
          </ac:spMkLst>
        </pc:spChg>
        <pc:spChg chg="del">
          <ac:chgData name="Gilzamir Gomes" userId="da5d72f49be61749" providerId="LiveId" clId="{655B66F4-071C-4FC4-AE89-457D9C663CF4}" dt="2019-07-21T20:24:47.865" v="3860" actId="478"/>
          <ac:spMkLst>
            <pc:docMk/>
            <pc:sldMk cId="3427267021" sldId="287"/>
            <ac:spMk id="8" creationId="{CBDD69A9-29DF-4FF3-AB16-EAB324A04B39}"/>
          </ac:spMkLst>
        </pc:spChg>
        <pc:spChg chg="del">
          <ac:chgData name="Gilzamir Gomes" userId="da5d72f49be61749" providerId="LiveId" clId="{655B66F4-071C-4FC4-AE89-457D9C663CF4}" dt="2019-07-21T20:24:49.484" v="3861" actId="478"/>
          <ac:spMkLst>
            <pc:docMk/>
            <pc:sldMk cId="3427267021" sldId="287"/>
            <ac:spMk id="9" creationId="{34114491-A7F9-44E3-A62F-899C15C312B8}"/>
          </ac:spMkLst>
        </pc:spChg>
        <pc:spChg chg="del">
          <ac:chgData name="Gilzamir Gomes" userId="da5d72f49be61749" providerId="LiveId" clId="{655B66F4-071C-4FC4-AE89-457D9C663CF4}" dt="2019-07-21T20:24:51.587" v="3862" actId="478"/>
          <ac:spMkLst>
            <pc:docMk/>
            <pc:sldMk cId="3427267021" sldId="287"/>
            <ac:spMk id="10" creationId="{46A1D396-5727-4B92-80CD-92C760948171}"/>
          </ac:spMkLst>
        </pc:spChg>
        <pc:spChg chg="del">
          <ac:chgData name="Gilzamir Gomes" userId="da5d72f49be61749" providerId="LiveId" clId="{655B66F4-071C-4FC4-AE89-457D9C663CF4}" dt="2019-07-21T20:24:45.762" v="3859" actId="478"/>
          <ac:spMkLst>
            <pc:docMk/>
            <pc:sldMk cId="3427267021" sldId="287"/>
            <ac:spMk id="11" creationId="{07E441E4-FEED-4E21-B576-D600726967B7}"/>
          </ac:spMkLst>
        </pc:spChg>
        <pc:picChg chg="del">
          <ac:chgData name="Gilzamir Gomes" userId="da5d72f49be61749" providerId="LiveId" clId="{655B66F4-071C-4FC4-AE89-457D9C663CF4}" dt="2019-07-21T20:24:41.099" v="3857" actId="478"/>
          <ac:picMkLst>
            <pc:docMk/>
            <pc:sldMk cId="3427267021" sldId="287"/>
            <ac:picMk id="1026" creationId="{8FFCF941-0CEE-4C6E-8C9A-D3DCFD9A6B98}"/>
          </ac:picMkLst>
        </pc:picChg>
        <pc:picChg chg="add mod">
          <ac:chgData name="Gilzamir Gomes" userId="da5d72f49be61749" providerId="LiveId" clId="{655B66F4-071C-4FC4-AE89-457D9C663CF4}" dt="2019-07-21T20:24:55.636" v="3864" actId="1076"/>
          <ac:picMkLst>
            <pc:docMk/>
            <pc:sldMk cId="3427267021" sldId="287"/>
            <ac:picMk id="2050" creationId="{67FB8FA0-18C6-4E0B-A47D-C342236FFF8A}"/>
          </ac:picMkLst>
        </pc:picChg>
      </pc:sldChg>
      <pc:sldChg chg="addSp modSp add">
        <pc:chgData name="Gilzamir Gomes" userId="da5d72f49be61749" providerId="LiveId" clId="{655B66F4-071C-4FC4-AE89-457D9C663CF4}" dt="2019-07-22T16:04:05.862" v="16960" actId="20577"/>
        <pc:sldMkLst>
          <pc:docMk/>
          <pc:sldMk cId="3938904964" sldId="288"/>
        </pc:sldMkLst>
        <pc:spChg chg="add mod">
          <ac:chgData name="Gilzamir Gomes" userId="da5d72f49be61749" providerId="LiveId" clId="{655B66F4-071C-4FC4-AE89-457D9C663CF4}" dt="2019-07-21T20:26:16.101" v="3988" actId="14100"/>
          <ac:spMkLst>
            <pc:docMk/>
            <pc:sldMk cId="3938904964" sldId="288"/>
            <ac:spMk id="3" creationId="{F24DA947-5677-45F0-BBF2-05FB8DE6376D}"/>
          </ac:spMkLst>
        </pc:spChg>
        <pc:spChg chg="mod">
          <ac:chgData name="Gilzamir Gomes" userId="da5d72f49be61749" providerId="LiveId" clId="{655B66F4-071C-4FC4-AE89-457D9C663CF4}" dt="2019-07-22T16:04:05.862" v="16960" actId="20577"/>
          <ac:spMkLst>
            <pc:docMk/>
            <pc:sldMk cId="3938904964" sldId="288"/>
            <ac:spMk id="6" creationId="{E52B3EE5-A148-42AB-B188-B188FBBEE5E6}"/>
          </ac:spMkLst>
        </pc:spChg>
      </pc:sldChg>
      <pc:sldChg chg="modSp add">
        <pc:chgData name="Gilzamir Gomes" userId="da5d72f49be61749" providerId="LiveId" clId="{655B66F4-071C-4FC4-AE89-457D9C663CF4}" dt="2019-07-22T16:04:08.522" v="16962" actId="20577"/>
        <pc:sldMkLst>
          <pc:docMk/>
          <pc:sldMk cId="196481956" sldId="289"/>
        </pc:sldMkLst>
        <pc:spChg chg="mod">
          <ac:chgData name="Gilzamir Gomes" userId="da5d72f49be61749" providerId="LiveId" clId="{655B66F4-071C-4FC4-AE89-457D9C663CF4}" dt="2019-07-22T16:04:08.522" v="16962" actId="20577"/>
          <ac:spMkLst>
            <pc:docMk/>
            <pc:sldMk cId="196481956" sldId="289"/>
            <ac:spMk id="6" creationId="{E52B3EE5-A148-42AB-B188-B188FBBEE5E6}"/>
          </ac:spMkLst>
        </pc:spChg>
      </pc:sldChg>
      <pc:sldChg chg="modSp add">
        <pc:chgData name="Gilzamir Gomes" userId="da5d72f49be61749" providerId="LiveId" clId="{655B66F4-071C-4FC4-AE89-457D9C663CF4}" dt="2019-07-22T16:04:11.443" v="16964" actId="20577"/>
        <pc:sldMkLst>
          <pc:docMk/>
          <pc:sldMk cId="1604124891" sldId="290"/>
        </pc:sldMkLst>
        <pc:spChg chg="mod">
          <ac:chgData name="Gilzamir Gomes" userId="da5d72f49be61749" providerId="LiveId" clId="{655B66F4-071C-4FC4-AE89-457D9C663CF4}" dt="2019-07-22T16:04:11.443" v="16964" actId="20577"/>
          <ac:spMkLst>
            <pc:docMk/>
            <pc:sldMk cId="1604124891" sldId="290"/>
            <ac:spMk id="6" creationId="{E52B3EE5-A148-42AB-B188-B188FBBEE5E6}"/>
          </ac:spMkLst>
        </pc:spChg>
      </pc:sldChg>
      <pc:sldChg chg="addSp modSp add">
        <pc:chgData name="Gilzamir Gomes" userId="da5d72f49be61749" providerId="LiveId" clId="{655B66F4-071C-4FC4-AE89-457D9C663CF4}" dt="2019-07-22T16:04:15.101" v="16966" actId="20577"/>
        <pc:sldMkLst>
          <pc:docMk/>
          <pc:sldMk cId="3326867303" sldId="291"/>
        </pc:sldMkLst>
        <pc:spChg chg="mod">
          <ac:chgData name="Gilzamir Gomes" userId="da5d72f49be61749" providerId="LiveId" clId="{655B66F4-071C-4FC4-AE89-457D9C663CF4}" dt="2019-07-22T16:04:15.101" v="16966" actId="20577"/>
          <ac:spMkLst>
            <pc:docMk/>
            <pc:sldMk cId="3326867303" sldId="291"/>
            <ac:spMk id="6" creationId="{E52B3EE5-A148-42AB-B188-B188FBBEE5E6}"/>
          </ac:spMkLst>
        </pc:spChg>
        <pc:spChg chg="add mod">
          <ac:chgData name="Gilzamir Gomes" userId="da5d72f49be61749" providerId="LiveId" clId="{655B66F4-071C-4FC4-AE89-457D9C663CF4}" dt="2019-07-21T20:29:14.301" v="4134" actId="1076"/>
          <ac:spMkLst>
            <pc:docMk/>
            <pc:sldMk cId="3326867303" sldId="291"/>
            <ac:spMk id="7" creationId="{DB4BC871-1512-4402-B5B6-1C70BBEF7798}"/>
          </ac:spMkLst>
        </pc:spChg>
      </pc:sldChg>
      <pc:sldChg chg="modSp add">
        <pc:chgData name="Gilzamir Gomes" userId="da5d72f49be61749" providerId="LiveId" clId="{655B66F4-071C-4FC4-AE89-457D9C663CF4}" dt="2019-07-22T16:04:18.606" v="16968" actId="20577"/>
        <pc:sldMkLst>
          <pc:docMk/>
          <pc:sldMk cId="2782054555" sldId="292"/>
        </pc:sldMkLst>
        <pc:spChg chg="mod">
          <ac:chgData name="Gilzamir Gomes" userId="da5d72f49be61749" providerId="LiveId" clId="{655B66F4-071C-4FC4-AE89-457D9C663CF4}" dt="2019-07-22T16:04:18.606" v="16968" actId="20577"/>
          <ac:spMkLst>
            <pc:docMk/>
            <pc:sldMk cId="2782054555" sldId="292"/>
            <ac:spMk id="6" creationId="{E52B3EE5-A148-42AB-B188-B188FBBEE5E6}"/>
          </ac:spMkLst>
        </pc:spChg>
      </pc:sldChg>
      <pc:sldChg chg="addSp modSp add">
        <pc:chgData name="Gilzamir Gomes" userId="da5d72f49be61749" providerId="LiveId" clId="{655B66F4-071C-4FC4-AE89-457D9C663CF4}" dt="2019-07-22T16:04:22.090" v="16970" actId="20577"/>
        <pc:sldMkLst>
          <pc:docMk/>
          <pc:sldMk cId="919089051" sldId="293"/>
        </pc:sldMkLst>
        <pc:spChg chg="mod">
          <ac:chgData name="Gilzamir Gomes" userId="da5d72f49be61749" providerId="LiveId" clId="{655B66F4-071C-4FC4-AE89-457D9C663CF4}" dt="2019-07-22T16:04:22.090" v="16970" actId="20577"/>
          <ac:spMkLst>
            <pc:docMk/>
            <pc:sldMk cId="919089051" sldId="293"/>
            <ac:spMk id="6" creationId="{E52B3EE5-A148-42AB-B188-B188FBBEE5E6}"/>
          </ac:spMkLst>
        </pc:spChg>
        <pc:spChg chg="add mod">
          <ac:chgData name="Gilzamir Gomes" userId="da5d72f49be61749" providerId="LiveId" clId="{655B66F4-071C-4FC4-AE89-457D9C663CF4}" dt="2019-07-21T20:34:59.704" v="4312" actId="1035"/>
          <ac:spMkLst>
            <pc:docMk/>
            <pc:sldMk cId="919089051" sldId="293"/>
            <ac:spMk id="8" creationId="{05A159A4-BD1B-46B2-91CE-35F545FFA742}"/>
          </ac:spMkLst>
        </pc:spChg>
      </pc:sldChg>
      <pc:sldChg chg="addSp modSp add">
        <pc:chgData name="Gilzamir Gomes" userId="da5d72f49be61749" providerId="LiveId" clId="{655B66F4-071C-4FC4-AE89-457D9C663CF4}" dt="2019-07-22T16:04:32.687" v="16972" actId="20577"/>
        <pc:sldMkLst>
          <pc:docMk/>
          <pc:sldMk cId="2843401326" sldId="294"/>
        </pc:sldMkLst>
        <pc:spChg chg="add mod">
          <ac:chgData name="Gilzamir Gomes" userId="da5d72f49be61749" providerId="LiveId" clId="{655B66F4-071C-4FC4-AE89-457D9C663CF4}" dt="2019-07-21T20:37:18.473" v="4412" actId="1037"/>
          <ac:spMkLst>
            <pc:docMk/>
            <pc:sldMk cId="2843401326" sldId="294"/>
            <ac:spMk id="3" creationId="{ACDFF83F-8A85-40E0-AF38-8A78D76E3951}"/>
          </ac:spMkLst>
        </pc:spChg>
        <pc:spChg chg="mod">
          <ac:chgData name="Gilzamir Gomes" userId="da5d72f49be61749" providerId="LiveId" clId="{655B66F4-071C-4FC4-AE89-457D9C663CF4}" dt="2019-07-22T16:04:32.687" v="16972" actId="20577"/>
          <ac:spMkLst>
            <pc:docMk/>
            <pc:sldMk cId="2843401326" sldId="294"/>
            <ac:spMk id="6" creationId="{E52B3EE5-A148-42AB-B188-B188FBBEE5E6}"/>
          </ac:spMkLst>
        </pc:spChg>
      </pc:sldChg>
      <pc:sldChg chg="addSp modSp add">
        <pc:chgData name="Gilzamir Gomes" userId="da5d72f49be61749" providerId="LiveId" clId="{655B66F4-071C-4FC4-AE89-457D9C663CF4}" dt="2019-07-22T16:04:38.162" v="16974" actId="20577"/>
        <pc:sldMkLst>
          <pc:docMk/>
          <pc:sldMk cId="1384874047" sldId="295"/>
        </pc:sldMkLst>
        <pc:spChg chg="mod">
          <ac:chgData name="Gilzamir Gomes" userId="da5d72f49be61749" providerId="LiveId" clId="{655B66F4-071C-4FC4-AE89-457D9C663CF4}" dt="2019-07-21T20:37:23.239" v="4413" actId="1037"/>
          <ac:spMkLst>
            <pc:docMk/>
            <pc:sldMk cId="1384874047" sldId="295"/>
            <ac:spMk id="3" creationId="{ACDFF83F-8A85-40E0-AF38-8A78D76E3951}"/>
          </ac:spMkLst>
        </pc:spChg>
        <pc:spChg chg="mod">
          <ac:chgData name="Gilzamir Gomes" userId="da5d72f49be61749" providerId="LiveId" clId="{655B66F4-071C-4FC4-AE89-457D9C663CF4}" dt="2019-07-22T16:04:38.162" v="16974" actId="20577"/>
          <ac:spMkLst>
            <pc:docMk/>
            <pc:sldMk cId="1384874047" sldId="295"/>
            <ac:spMk id="6" creationId="{E52B3EE5-A148-42AB-B188-B188FBBEE5E6}"/>
          </ac:spMkLst>
        </pc:spChg>
        <pc:spChg chg="add mod">
          <ac:chgData name="Gilzamir Gomes" userId="da5d72f49be61749" providerId="LiveId" clId="{655B66F4-071C-4FC4-AE89-457D9C663CF4}" dt="2019-07-21T20:37:13.289" v="4411" actId="1038"/>
          <ac:spMkLst>
            <pc:docMk/>
            <pc:sldMk cId="1384874047" sldId="295"/>
            <ac:spMk id="7" creationId="{49439802-8B16-4E25-A785-08A2050CFF13}"/>
          </ac:spMkLst>
        </pc:spChg>
      </pc:sldChg>
      <pc:sldChg chg="modSp add">
        <pc:chgData name="Gilzamir Gomes" userId="da5d72f49be61749" providerId="LiveId" clId="{655B66F4-071C-4FC4-AE89-457D9C663CF4}" dt="2019-07-22T16:04:42.241" v="16976" actId="20577"/>
        <pc:sldMkLst>
          <pc:docMk/>
          <pc:sldMk cId="2468849580" sldId="296"/>
        </pc:sldMkLst>
        <pc:spChg chg="mod">
          <ac:chgData name="Gilzamir Gomes" userId="da5d72f49be61749" providerId="LiveId" clId="{655B66F4-071C-4FC4-AE89-457D9C663CF4}" dt="2019-07-22T16:04:42.241" v="16976" actId="20577"/>
          <ac:spMkLst>
            <pc:docMk/>
            <pc:sldMk cId="2468849580" sldId="296"/>
            <ac:spMk id="6" creationId="{E52B3EE5-A148-42AB-B188-B188FBBEE5E6}"/>
          </ac:spMkLst>
        </pc:spChg>
      </pc:sldChg>
      <pc:sldChg chg="addSp modSp add">
        <pc:chgData name="Gilzamir Gomes" userId="da5d72f49be61749" providerId="LiveId" clId="{655B66F4-071C-4FC4-AE89-457D9C663CF4}" dt="2019-07-22T16:04:46.350" v="16978" actId="20577"/>
        <pc:sldMkLst>
          <pc:docMk/>
          <pc:sldMk cId="149113151" sldId="297"/>
        </pc:sldMkLst>
        <pc:spChg chg="mod">
          <ac:chgData name="Gilzamir Gomes" userId="da5d72f49be61749" providerId="LiveId" clId="{655B66F4-071C-4FC4-AE89-457D9C663CF4}" dt="2019-07-22T16:04:46.350" v="16978" actId="20577"/>
          <ac:spMkLst>
            <pc:docMk/>
            <pc:sldMk cId="149113151" sldId="297"/>
            <ac:spMk id="6" creationId="{E52B3EE5-A148-42AB-B188-B188FBBEE5E6}"/>
          </ac:spMkLst>
        </pc:spChg>
        <pc:spChg chg="add mod">
          <ac:chgData name="Gilzamir Gomes" userId="da5d72f49be61749" providerId="LiveId" clId="{655B66F4-071C-4FC4-AE89-457D9C663CF4}" dt="2019-07-21T20:39:24.811" v="4487" actId="1076"/>
          <ac:spMkLst>
            <pc:docMk/>
            <pc:sldMk cId="149113151" sldId="297"/>
            <ac:spMk id="8" creationId="{4120484F-4C7C-4FF0-AE06-6A0C44419292}"/>
          </ac:spMkLst>
        </pc:spChg>
      </pc:sldChg>
      <pc:sldChg chg="modSp add">
        <pc:chgData name="Gilzamir Gomes" userId="da5d72f49be61749" providerId="LiveId" clId="{655B66F4-071C-4FC4-AE89-457D9C663CF4}" dt="2019-07-21T21:02:31.308" v="5609" actId="20577"/>
        <pc:sldMkLst>
          <pc:docMk/>
          <pc:sldMk cId="3209526064" sldId="298"/>
        </pc:sldMkLst>
        <pc:spChg chg="mod">
          <ac:chgData name="Gilzamir Gomes" userId="da5d72f49be61749" providerId="LiveId" clId="{655B66F4-071C-4FC4-AE89-457D9C663CF4}" dt="2019-07-21T21:02:31.308" v="5609" actId="20577"/>
          <ac:spMkLst>
            <pc:docMk/>
            <pc:sldMk cId="3209526064" sldId="298"/>
            <ac:spMk id="2" creationId="{0EC3DF17-7D9A-4745-A029-B10FF7A8F50C}"/>
          </ac:spMkLst>
        </pc:spChg>
        <pc:spChg chg="mod">
          <ac:chgData name="Gilzamir Gomes" userId="da5d72f49be61749" providerId="LiveId" clId="{655B66F4-071C-4FC4-AE89-457D9C663CF4}" dt="2019-07-21T20:53:43.377" v="5313" actId="12"/>
          <ac:spMkLst>
            <pc:docMk/>
            <pc:sldMk cId="3209526064" sldId="298"/>
            <ac:spMk id="3" creationId="{39B4CA7B-355B-4A11-8F24-CC9236AC5FB3}"/>
          </ac:spMkLst>
        </pc:spChg>
      </pc:sldChg>
      <pc:sldChg chg="addSp delSp modSp add">
        <pc:chgData name="Gilzamir Gomes" userId="da5d72f49be61749" providerId="LiveId" clId="{655B66F4-071C-4FC4-AE89-457D9C663CF4}" dt="2019-07-22T15:33:04.643" v="16848"/>
        <pc:sldMkLst>
          <pc:docMk/>
          <pc:sldMk cId="1183306927" sldId="299"/>
        </pc:sldMkLst>
        <pc:spChg chg="mod">
          <ac:chgData name="Gilzamir Gomes" userId="da5d72f49be61749" providerId="LiveId" clId="{655B66F4-071C-4FC4-AE89-457D9C663CF4}" dt="2019-07-21T21:00:38.197" v="5520" actId="20577"/>
          <ac:spMkLst>
            <pc:docMk/>
            <pc:sldMk cId="1183306927" sldId="299"/>
            <ac:spMk id="2" creationId="{577518CE-7732-41C2-A222-06E54126A962}"/>
          </ac:spMkLst>
        </pc:spChg>
        <pc:spChg chg="del">
          <ac:chgData name="Gilzamir Gomes" userId="da5d72f49be61749" providerId="LiveId" clId="{655B66F4-071C-4FC4-AE89-457D9C663CF4}" dt="2019-07-21T21:00:41.458" v="5521" actId="478"/>
          <ac:spMkLst>
            <pc:docMk/>
            <pc:sldMk cId="1183306927" sldId="299"/>
            <ac:spMk id="3" creationId="{1FE6A239-2D18-40DB-B700-E0966140D98B}"/>
          </ac:spMkLst>
        </pc:spChg>
        <pc:spChg chg="add mod">
          <ac:chgData name="Gilzamir Gomes" userId="da5d72f49be61749" providerId="LiveId" clId="{655B66F4-071C-4FC4-AE89-457D9C663CF4}" dt="2019-07-21T21:01:49.107" v="5559" actId="1076"/>
          <ac:spMkLst>
            <pc:docMk/>
            <pc:sldMk cId="1183306927" sldId="299"/>
            <ac:spMk id="5" creationId="{E099F3C0-FB77-4D2D-AFF6-0FF5BDFD5C72}"/>
          </ac:spMkLst>
        </pc:spChg>
        <pc:picChg chg="add mod">
          <ac:chgData name="Gilzamir Gomes" userId="da5d72f49be61749" providerId="LiveId" clId="{655B66F4-071C-4FC4-AE89-457D9C663CF4}" dt="2019-07-22T15:33:04.643" v="16848"/>
          <ac:picMkLst>
            <pc:docMk/>
            <pc:sldMk cId="1183306927" sldId="299"/>
            <ac:picMk id="4" creationId="{88678DB3-8036-4C87-B962-19178149C343}"/>
          </ac:picMkLst>
        </pc:picChg>
      </pc:sldChg>
      <pc:sldChg chg="addSp delSp modSp add">
        <pc:chgData name="Gilzamir Gomes" userId="da5d72f49be61749" providerId="LiveId" clId="{655B66F4-071C-4FC4-AE89-457D9C663CF4}" dt="2019-07-21T21:04:24.138" v="5658" actId="20577"/>
        <pc:sldMkLst>
          <pc:docMk/>
          <pc:sldMk cId="617994916" sldId="300"/>
        </pc:sldMkLst>
        <pc:spChg chg="del">
          <ac:chgData name="Gilzamir Gomes" userId="da5d72f49be61749" providerId="LiveId" clId="{655B66F4-071C-4FC4-AE89-457D9C663CF4}" dt="2019-07-21T21:04:16.473" v="5635"/>
          <ac:spMkLst>
            <pc:docMk/>
            <pc:sldMk cId="617994916" sldId="300"/>
            <ac:spMk id="2" creationId="{78B4C662-9FD3-4C7A-BBD1-FC8E0D772BC1}"/>
          </ac:spMkLst>
        </pc:spChg>
        <pc:spChg chg="del">
          <ac:chgData name="Gilzamir Gomes" userId="da5d72f49be61749" providerId="LiveId" clId="{655B66F4-071C-4FC4-AE89-457D9C663CF4}" dt="2019-07-21T21:04:16.473" v="5635"/>
          <ac:spMkLst>
            <pc:docMk/>
            <pc:sldMk cId="617994916" sldId="300"/>
            <ac:spMk id="3" creationId="{CFB25F1E-BF1D-4102-8432-6A642C895FB2}"/>
          </ac:spMkLst>
        </pc:spChg>
        <pc:spChg chg="add mod">
          <ac:chgData name="Gilzamir Gomes" userId="da5d72f49be61749" providerId="LiveId" clId="{655B66F4-071C-4FC4-AE89-457D9C663CF4}" dt="2019-07-21T21:04:20.862" v="5649" actId="20577"/>
          <ac:spMkLst>
            <pc:docMk/>
            <pc:sldMk cId="617994916" sldId="300"/>
            <ac:spMk id="4" creationId="{D6B1EE76-1521-498E-BC6E-98089D2B5B2E}"/>
          </ac:spMkLst>
        </pc:spChg>
        <pc:spChg chg="add mod">
          <ac:chgData name="Gilzamir Gomes" userId="da5d72f49be61749" providerId="LiveId" clId="{655B66F4-071C-4FC4-AE89-457D9C663CF4}" dt="2019-07-21T21:04:24.138" v="5658" actId="20577"/>
          <ac:spMkLst>
            <pc:docMk/>
            <pc:sldMk cId="617994916" sldId="300"/>
            <ac:spMk id="5" creationId="{A27EDA34-64F7-4E39-847F-B60830784DDE}"/>
          </ac:spMkLst>
        </pc:spChg>
      </pc:sldChg>
      <pc:sldChg chg="modSp add">
        <pc:chgData name="Gilzamir Gomes" userId="da5d72f49be61749" providerId="LiveId" clId="{655B66F4-071C-4FC4-AE89-457D9C663CF4}" dt="2019-07-21T21:04:48.618" v="5688" actId="20577"/>
        <pc:sldMkLst>
          <pc:docMk/>
          <pc:sldMk cId="2675951229" sldId="301"/>
        </pc:sldMkLst>
        <pc:spChg chg="mod">
          <ac:chgData name="Gilzamir Gomes" userId="da5d72f49be61749" providerId="LiveId" clId="{655B66F4-071C-4FC4-AE89-457D9C663CF4}" dt="2019-07-21T21:04:43.888" v="5674" actId="20577"/>
          <ac:spMkLst>
            <pc:docMk/>
            <pc:sldMk cId="2675951229" sldId="301"/>
            <ac:spMk id="2" creationId="{E803981F-28FB-442E-8E50-F7B3AADBAEDD}"/>
          </ac:spMkLst>
        </pc:spChg>
        <pc:spChg chg="mod">
          <ac:chgData name="Gilzamir Gomes" userId="da5d72f49be61749" providerId="LiveId" clId="{655B66F4-071C-4FC4-AE89-457D9C663CF4}" dt="2019-07-21T21:04:48.618" v="5688" actId="20577"/>
          <ac:spMkLst>
            <pc:docMk/>
            <pc:sldMk cId="2675951229" sldId="301"/>
            <ac:spMk id="3" creationId="{A347365C-7F01-4FA0-8090-DDB2B7D86D9F}"/>
          </ac:spMkLst>
        </pc:spChg>
      </pc:sldChg>
      <pc:sldChg chg="addSp delSp modSp add">
        <pc:chgData name="Gilzamir Gomes" userId="da5d72f49be61749" providerId="LiveId" clId="{655B66F4-071C-4FC4-AE89-457D9C663CF4}" dt="2019-07-21T21:09:03.666" v="6039" actId="1076"/>
        <pc:sldMkLst>
          <pc:docMk/>
          <pc:sldMk cId="296763132" sldId="302"/>
        </pc:sldMkLst>
        <pc:spChg chg="del">
          <ac:chgData name="Gilzamir Gomes" userId="da5d72f49be61749" providerId="LiveId" clId="{655B66F4-071C-4FC4-AE89-457D9C663CF4}" dt="2019-07-21T21:07:15.717" v="5690"/>
          <ac:spMkLst>
            <pc:docMk/>
            <pc:sldMk cId="296763132" sldId="302"/>
            <ac:spMk id="2" creationId="{77EE006E-6C82-4E63-A990-EAFCCD30372F}"/>
          </ac:spMkLst>
        </pc:spChg>
        <pc:spChg chg="del">
          <ac:chgData name="Gilzamir Gomes" userId="da5d72f49be61749" providerId="LiveId" clId="{655B66F4-071C-4FC4-AE89-457D9C663CF4}" dt="2019-07-21T21:07:15.717" v="5690"/>
          <ac:spMkLst>
            <pc:docMk/>
            <pc:sldMk cId="296763132" sldId="302"/>
            <ac:spMk id="3" creationId="{BA5EEFEE-A653-4843-9774-FA3F13CC986C}"/>
          </ac:spMkLst>
        </pc:spChg>
        <pc:spChg chg="add mod">
          <ac:chgData name="Gilzamir Gomes" userId="da5d72f49be61749" providerId="LiveId" clId="{655B66F4-071C-4FC4-AE89-457D9C663CF4}" dt="2019-07-21T21:07:25.657" v="5733" actId="20577"/>
          <ac:spMkLst>
            <pc:docMk/>
            <pc:sldMk cId="296763132" sldId="302"/>
            <ac:spMk id="4" creationId="{CB692550-F9D9-40A5-A137-244B12914487}"/>
          </ac:spMkLst>
        </pc:spChg>
        <pc:spChg chg="add mod">
          <ac:chgData name="Gilzamir Gomes" userId="da5d72f49be61749" providerId="LiveId" clId="{655B66F4-071C-4FC4-AE89-457D9C663CF4}" dt="2019-07-21T21:08:40.058" v="6032" actId="14100"/>
          <ac:spMkLst>
            <pc:docMk/>
            <pc:sldMk cId="296763132" sldId="302"/>
            <ac:spMk id="5" creationId="{D5CFB94C-0BB2-40F6-9DAF-D2BC0FDEEC02}"/>
          </ac:spMkLst>
        </pc:spChg>
        <pc:picChg chg="add mod">
          <ac:chgData name="Gilzamir Gomes" userId="da5d72f49be61749" providerId="LiveId" clId="{655B66F4-071C-4FC4-AE89-457D9C663CF4}" dt="2019-07-21T21:09:03.666" v="6039" actId="1076"/>
          <ac:picMkLst>
            <pc:docMk/>
            <pc:sldMk cId="296763132" sldId="302"/>
            <ac:picMk id="6" creationId="{32265EA9-4925-47F6-A664-1E469D9D6040}"/>
          </ac:picMkLst>
        </pc:picChg>
      </pc:sldChg>
      <pc:sldChg chg="addSp delSp modSp add">
        <pc:chgData name="Gilzamir Gomes" userId="da5d72f49be61749" providerId="LiveId" clId="{655B66F4-071C-4FC4-AE89-457D9C663CF4}" dt="2019-07-21T21:25:55.327" v="7022" actId="207"/>
        <pc:sldMkLst>
          <pc:docMk/>
          <pc:sldMk cId="2030563348" sldId="303"/>
        </pc:sldMkLst>
        <pc:spChg chg="mod">
          <ac:chgData name="Gilzamir Gomes" userId="da5d72f49be61749" providerId="LiveId" clId="{655B66F4-071C-4FC4-AE89-457D9C663CF4}" dt="2019-07-21T21:09:25.675" v="6082" actId="20577"/>
          <ac:spMkLst>
            <pc:docMk/>
            <pc:sldMk cId="2030563348" sldId="303"/>
            <ac:spMk id="2" creationId="{AA901666-58B9-4495-9270-0C46C0C1FBA7}"/>
          </ac:spMkLst>
        </pc:spChg>
        <pc:spChg chg="mod">
          <ac:chgData name="Gilzamir Gomes" userId="da5d72f49be61749" providerId="LiveId" clId="{655B66F4-071C-4FC4-AE89-457D9C663CF4}" dt="2019-07-21T21:21:14.917" v="6973" actId="20577"/>
          <ac:spMkLst>
            <pc:docMk/>
            <pc:sldMk cId="2030563348" sldId="303"/>
            <ac:spMk id="3" creationId="{B8C8A392-45C7-402A-B1B6-8873C7CB1A7F}"/>
          </ac:spMkLst>
        </pc:spChg>
        <pc:spChg chg="add mod">
          <ac:chgData name="Gilzamir Gomes" userId="da5d72f49be61749" providerId="LiveId" clId="{655B66F4-071C-4FC4-AE89-457D9C663CF4}" dt="2019-07-21T21:19:48.987" v="6921" actId="1076"/>
          <ac:spMkLst>
            <pc:docMk/>
            <pc:sldMk cId="2030563348" sldId="303"/>
            <ac:spMk id="4" creationId="{D9BE24FC-7A0B-4C87-BDC0-3F955B46AEAD}"/>
          </ac:spMkLst>
        </pc:spChg>
        <pc:spChg chg="add mod">
          <ac:chgData name="Gilzamir Gomes" userId="da5d72f49be61749" providerId="LiveId" clId="{655B66F4-071C-4FC4-AE89-457D9C663CF4}" dt="2019-07-21T21:20:31.492" v="6929" actId="13822"/>
          <ac:spMkLst>
            <pc:docMk/>
            <pc:sldMk cId="2030563348" sldId="303"/>
            <ac:spMk id="5" creationId="{5FD2BD96-60E2-4EF7-8922-E051BF6D17BF}"/>
          </ac:spMkLst>
        </pc:spChg>
        <pc:spChg chg="add mod">
          <ac:chgData name="Gilzamir Gomes" userId="da5d72f49be61749" providerId="LiveId" clId="{655B66F4-071C-4FC4-AE89-457D9C663CF4}" dt="2019-07-21T21:20:45.817" v="6933" actId="1076"/>
          <ac:spMkLst>
            <pc:docMk/>
            <pc:sldMk cId="2030563348" sldId="303"/>
            <ac:spMk id="9" creationId="{D6821458-F11D-4CAD-B5B9-77C4FD6E0B14}"/>
          </ac:spMkLst>
        </pc:spChg>
        <pc:spChg chg="add mod">
          <ac:chgData name="Gilzamir Gomes" userId="da5d72f49be61749" providerId="LiveId" clId="{655B66F4-071C-4FC4-AE89-457D9C663CF4}" dt="2019-07-21T21:25:37.117" v="7015" actId="207"/>
          <ac:spMkLst>
            <pc:docMk/>
            <pc:sldMk cId="2030563348" sldId="303"/>
            <ac:spMk id="10" creationId="{ADF3E253-D9C9-4CFA-9DC7-B762DB0BA08B}"/>
          </ac:spMkLst>
        </pc:spChg>
        <pc:spChg chg="add mod">
          <ac:chgData name="Gilzamir Gomes" userId="da5d72f49be61749" providerId="LiveId" clId="{655B66F4-071C-4FC4-AE89-457D9C663CF4}" dt="2019-07-21T21:21:31.508" v="6975" actId="1076"/>
          <ac:spMkLst>
            <pc:docMk/>
            <pc:sldMk cId="2030563348" sldId="303"/>
            <ac:spMk id="11" creationId="{A369D6B4-9547-4425-9405-DE796A9DC431}"/>
          </ac:spMkLst>
        </pc:spChg>
        <pc:spChg chg="add mod">
          <ac:chgData name="Gilzamir Gomes" userId="da5d72f49be61749" providerId="LiveId" clId="{655B66F4-071C-4FC4-AE89-457D9C663CF4}" dt="2019-07-21T21:21:53.967" v="6979" actId="1076"/>
          <ac:spMkLst>
            <pc:docMk/>
            <pc:sldMk cId="2030563348" sldId="303"/>
            <ac:spMk id="12" creationId="{0C6364EA-340F-4AF1-B3B6-FD088C90C2DF}"/>
          </ac:spMkLst>
        </pc:spChg>
        <pc:spChg chg="add del mod">
          <ac:chgData name="Gilzamir Gomes" userId="da5d72f49be61749" providerId="LiveId" clId="{655B66F4-071C-4FC4-AE89-457D9C663CF4}" dt="2019-07-21T21:21:57.987" v="6980" actId="478"/>
          <ac:spMkLst>
            <pc:docMk/>
            <pc:sldMk cId="2030563348" sldId="303"/>
            <ac:spMk id="14" creationId="{8499899C-F8A5-4E66-AE2E-5CD9DD272CF9}"/>
          </ac:spMkLst>
        </pc:spChg>
        <pc:spChg chg="add mod">
          <ac:chgData name="Gilzamir Gomes" userId="da5d72f49be61749" providerId="LiveId" clId="{655B66F4-071C-4FC4-AE89-457D9C663CF4}" dt="2019-07-21T21:25:55.327" v="7022" actId="207"/>
          <ac:spMkLst>
            <pc:docMk/>
            <pc:sldMk cId="2030563348" sldId="303"/>
            <ac:spMk id="15" creationId="{5A07164A-9A52-4058-93A7-BA31BA3DA2F0}"/>
          </ac:spMkLst>
        </pc:spChg>
        <pc:spChg chg="add mod">
          <ac:chgData name="Gilzamir Gomes" userId="da5d72f49be61749" providerId="LiveId" clId="{655B66F4-071C-4FC4-AE89-457D9C663CF4}" dt="2019-07-21T21:22:20.197" v="6991" actId="1076"/>
          <ac:spMkLst>
            <pc:docMk/>
            <pc:sldMk cId="2030563348" sldId="303"/>
            <ac:spMk id="18" creationId="{DA2682A3-9531-41EC-9BFE-E3D31EDDC7DE}"/>
          </ac:spMkLst>
        </pc:spChg>
        <pc:spChg chg="add mod">
          <ac:chgData name="Gilzamir Gomes" userId="da5d72f49be61749" providerId="LiveId" clId="{655B66F4-071C-4FC4-AE89-457D9C663CF4}" dt="2019-07-21T21:22:35.386" v="7000" actId="1076"/>
          <ac:spMkLst>
            <pc:docMk/>
            <pc:sldMk cId="2030563348" sldId="303"/>
            <ac:spMk id="19" creationId="{BAD93B92-8F31-4F98-9A58-605919D490D1}"/>
          </ac:spMkLst>
        </pc:spChg>
        <pc:spChg chg="add mod">
          <ac:chgData name="Gilzamir Gomes" userId="da5d72f49be61749" providerId="LiveId" clId="{655B66F4-071C-4FC4-AE89-457D9C663CF4}" dt="2019-07-21T21:24:59.617" v="7009" actId="1076"/>
          <ac:spMkLst>
            <pc:docMk/>
            <pc:sldMk cId="2030563348" sldId="303"/>
            <ac:spMk id="21" creationId="{768154DF-A169-44E3-B3F2-F61A833EA7D0}"/>
          </ac:spMkLst>
        </pc:spChg>
        <pc:spChg chg="add mod">
          <ac:chgData name="Gilzamir Gomes" userId="da5d72f49be61749" providerId="LiveId" clId="{655B66F4-071C-4FC4-AE89-457D9C663CF4}" dt="2019-07-21T21:25:09.546" v="7011" actId="1076"/>
          <ac:spMkLst>
            <pc:docMk/>
            <pc:sldMk cId="2030563348" sldId="303"/>
            <ac:spMk id="22" creationId="{2986E900-0735-45BC-B1B6-3F822D71A331}"/>
          </ac:spMkLst>
        </pc:spChg>
        <pc:spChg chg="add mod">
          <ac:chgData name="Gilzamir Gomes" userId="da5d72f49be61749" providerId="LiveId" clId="{655B66F4-071C-4FC4-AE89-457D9C663CF4}" dt="2019-07-21T21:25:32.266" v="7014" actId="207"/>
          <ac:spMkLst>
            <pc:docMk/>
            <pc:sldMk cId="2030563348" sldId="303"/>
            <ac:spMk id="23" creationId="{4F3B3C41-7D7E-4B64-898D-212017C22418}"/>
          </ac:spMkLst>
        </pc:spChg>
        <pc:spChg chg="add mod">
          <ac:chgData name="Gilzamir Gomes" userId="da5d72f49be61749" providerId="LiveId" clId="{655B66F4-071C-4FC4-AE89-457D9C663CF4}" dt="2019-07-21T21:25:40.946" v="7017" actId="1076"/>
          <ac:spMkLst>
            <pc:docMk/>
            <pc:sldMk cId="2030563348" sldId="303"/>
            <ac:spMk id="24" creationId="{F8219620-976A-4E4F-9318-C6338411FDF5}"/>
          </ac:spMkLst>
        </pc:spChg>
        <pc:spChg chg="add mod">
          <ac:chgData name="Gilzamir Gomes" userId="da5d72f49be61749" providerId="LiveId" clId="{655B66F4-071C-4FC4-AE89-457D9C663CF4}" dt="2019-07-21T21:25:45.597" v="7019" actId="1076"/>
          <ac:spMkLst>
            <pc:docMk/>
            <pc:sldMk cId="2030563348" sldId="303"/>
            <ac:spMk id="25" creationId="{A136C172-3B70-4559-A6F0-5F49B8ABA5F8}"/>
          </ac:spMkLst>
        </pc:spChg>
        <pc:spChg chg="add mod">
          <ac:chgData name="Gilzamir Gomes" userId="da5d72f49be61749" providerId="LiveId" clId="{655B66F4-071C-4FC4-AE89-457D9C663CF4}" dt="2019-07-21T21:25:49.097" v="7021" actId="1076"/>
          <ac:spMkLst>
            <pc:docMk/>
            <pc:sldMk cId="2030563348" sldId="303"/>
            <ac:spMk id="26" creationId="{ABA0706E-4632-4B2B-A04B-332D528DEBCC}"/>
          </ac:spMkLst>
        </pc:spChg>
        <pc:cxnChg chg="add mod">
          <ac:chgData name="Gilzamir Gomes" userId="da5d72f49be61749" providerId="LiveId" clId="{655B66F4-071C-4FC4-AE89-457D9C663CF4}" dt="2019-07-21T21:21:37.866" v="6976" actId="1582"/>
          <ac:cxnSpMkLst>
            <pc:docMk/>
            <pc:sldMk cId="2030563348" sldId="303"/>
            <ac:cxnSpMk id="7" creationId="{88177528-AB1E-4734-8B2D-625FF7974EE7}"/>
          </ac:cxnSpMkLst>
        </pc:cxnChg>
        <pc:cxnChg chg="add mod">
          <ac:chgData name="Gilzamir Gomes" userId="da5d72f49be61749" providerId="LiveId" clId="{655B66F4-071C-4FC4-AE89-457D9C663CF4}" dt="2019-07-21T21:23:21.477" v="7001" actId="14100"/>
          <ac:cxnSpMkLst>
            <pc:docMk/>
            <pc:sldMk cId="2030563348" sldId="303"/>
            <ac:cxnSpMk id="13" creationId="{F43A59C3-5121-42C1-83BA-1B829353A34F}"/>
          </ac:cxnSpMkLst>
        </pc:cxnChg>
      </pc:sldChg>
      <pc:sldChg chg="addSp modSp add">
        <pc:chgData name="Gilzamir Gomes" userId="da5d72f49be61749" providerId="LiveId" clId="{655B66F4-071C-4FC4-AE89-457D9C663CF4}" dt="2019-07-21T21:26:55.867" v="7103" actId="1076"/>
        <pc:sldMkLst>
          <pc:docMk/>
          <pc:sldMk cId="1509024737" sldId="304"/>
        </pc:sldMkLst>
        <pc:spChg chg="mod">
          <ac:chgData name="Gilzamir Gomes" userId="da5d72f49be61749" providerId="LiveId" clId="{655B66F4-071C-4FC4-AE89-457D9C663CF4}" dt="2019-07-21T21:26:46.457" v="7098" actId="20577"/>
          <ac:spMkLst>
            <pc:docMk/>
            <pc:sldMk cId="1509024737" sldId="304"/>
            <ac:spMk id="3" creationId="{B8C8A392-45C7-402A-B1B6-8873C7CB1A7F}"/>
          </ac:spMkLst>
        </pc:spChg>
        <pc:picChg chg="add mod">
          <ac:chgData name="Gilzamir Gomes" userId="da5d72f49be61749" providerId="LiveId" clId="{655B66F4-071C-4FC4-AE89-457D9C663CF4}" dt="2019-07-21T21:26:49.986" v="7100" actId="1076"/>
          <ac:picMkLst>
            <pc:docMk/>
            <pc:sldMk cId="1509024737" sldId="304"/>
            <ac:picMk id="4" creationId="{78F1B2DA-06F7-4C42-9FC3-D578561C7064}"/>
          </ac:picMkLst>
        </pc:picChg>
        <pc:picChg chg="add mod">
          <ac:chgData name="Gilzamir Gomes" userId="da5d72f49be61749" providerId="LiveId" clId="{655B66F4-071C-4FC4-AE89-457D9C663CF4}" dt="2019-07-21T21:26:55.867" v="7103" actId="1076"/>
          <ac:picMkLst>
            <pc:docMk/>
            <pc:sldMk cId="1509024737" sldId="304"/>
            <ac:picMk id="5" creationId="{9682973B-79CF-4052-BD83-325009969475}"/>
          </ac:picMkLst>
        </pc:picChg>
      </pc:sldChg>
      <pc:sldChg chg="addSp delSp modSp add ord">
        <pc:chgData name="Gilzamir Gomes" userId="da5d72f49be61749" providerId="LiveId" clId="{655B66F4-071C-4FC4-AE89-457D9C663CF4}" dt="2019-07-21T21:33:06.752" v="7418" actId="20577"/>
        <pc:sldMkLst>
          <pc:docMk/>
          <pc:sldMk cId="3253782684" sldId="305"/>
        </pc:sldMkLst>
        <pc:spChg chg="del">
          <ac:chgData name="Gilzamir Gomes" userId="da5d72f49be61749" providerId="LiveId" clId="{655B66F4-071C-4FC4-AE89-457D9C663CF4}" dt="2019-07-21T21:27:14.781" v="7105"/>
          <ac:spMkLst>
            <pc:docMk/>
            <pc:sldMk cId="3253782684" sldId="305"/>
            <ac:spMk id="2" creationId="{4C7AD5E3-421B-4A12-8BE8-00A3B1CFDD30}"/>
          </ac:spMkLst>
        </pc:spChg>
        <pc:spChg chg="del">
          <ac:chgData name="Gilzamir Gomes" userId="da5d72f49be61749" providerId="LiveId" clId="{655B66F4-071C-4FC4-AE89-457D9C663CF4}" dt="2019-07-21T21:27:14.781" v="7105"/>
          <ac:spMkLst>
            <pc:docMk/>
            <pc:sldMk cId="3253782684" sldId="305"/>
            <ac:spMk id="3" creationId="{65A5B6AC-D000-4E82-90A3-9599244C2E30}"/>
          </ac:spMkLst>
        </pc:spChg>
        <pc:spChg chg="add mod">
          <ac:chgData name="Gilzamir Gomes" userId="da5d72f49be61749" providerId="LiveId" clId="{655B66F4-071C-4FC4-AE89-457D9C663CF4}" dt="2019-07-21T21:32:41.096" v="7340" actId="114"/>
          <ac:spMkLst>
            <pc:docMk/>
            <pc:sldMk cId="3253782684" sldId="305"/>
            <ac:spMk id="4" creationId="{0C171138-6289-4CA7-A790-DA7BA89EC082}"/>
          </ac:spMkLst>
        </pc:spChg>
        <pc:spChg chg="add mod">
          <ac:chgData name="Gilzamir Gomes" userId="da5d72f49be61749" providerId="LiveId" clId="{655B66F4-071C-4FC4-AE89-457D9C663CF4}" dt="2019-07-21T21:33:06.752" v="7418" actId="20577"/>
          <ac:spMkLst>
            <pc:docMk/>
            <pc:sldMk cId="3253782684" sldId="305"/>
            <ac:spMk id="5" creationId="{6D772766-D0F3-4528-A266-494F24E12857}"/>
          </ac:spMkLst>
        </pc:spChg>
      </pc:sldChg>
      <pc:sldChg chg="addSp delSp modSp add">
        <pc:chgData name="Gilzamir Gomes" userId="da5d72f49be61749" providerId="LiveId" clId="{655B66F4-071C-4FC4-AE89-457D9C663CF4}" dt="2019-07-21T21:31:42.962" v="7187" actId="20577"/>
        <pc:sldMkLst>
          <pc:docMk/>
          <pc:sldMk cId="2180116860" sldId="306"/>
        </pc:sldMkLst>
        <pc:spChg chg="mod">
          <ac:chgData name="Gilzamir Gomes" userId="da5d72f49be61749" providerId="LiveId" clId="{655B66F4-071C-4FC4-AE89-457D9C663CF4}" dt="2019-07-21T21:31:42.962" v="7187" actId="20577"/>
          <ac:spMkLst>
            <pc:docMk/>
            <pc:sldMk cId="2180116860" sldId="306"/>
            <ac:spMk id="3" creationId="{B8C8A392-45C7-402A-B1B6-8873C7CB1A7F}"/>
          </ac:spMkLst>
        </pc:spChg>
        <pc:picChg chg="del">
          <ac:chgData name="Gilzamir Gomes" userId="da5d72f49be61749" providerId="LiveId" clId="{655B66F4-071C-4FC4-AE89-457D9C663CF4}" dt="2019-07-21T21:31:05.342" v="7108" actId="478"/>
          <ac:picMkLst>
            <pc:docMk/>
            <pc:sldMk cId="2180116860" sldId="306"/>
            <ac:picMk id="4" creationId="{78F1B2DA-06F7-4C42-9FC3-D578561C7064}"/>
          </ac:picMkLst>
        </pc:picChg>
        <pc:picChg chg="del">
          <ac:chgData name="Gilzamir Gomes" userId="da5d72f49be61749" providerId="LiveId" clId="{655B66F4-071C-4FC4-AE89-457D9C663CF4}" dt="2019-07-21T21:31:06.948" v="7109" actId="478"/>
          <ac:picMkLst>
            <pc:docMk/>
            <pc:sldMk cId="2180116860" sldId="306"/>
            <ac:picMk id="5" creationId="{9682973B-79CF-4052-BD83-325009969475}"/>
          </ac:picMkLst>
        </pc:picChg>
        <pc:picChg chg="add mod">
          <ac:chgData name="Gilzamir Gomes" userId="da5d72f49be61749" providerId="LiveId" clId="{655B66F4-071C-4FC4-AE89-457D9C663CF4}" dt="2019-07-21T21:31:24.256" v="7113" actId="1076"/>
          <ac:picMkLst>
            <pc:docMk/>
            <pc:sldMk cId="2180116860" sldId="306"/>
            <ac:picMk id="6" creationId="{D5FCD543-C75C-44AB-8484-32B8A23EA23E}"/>
          </ac:picMkLst>
        </pc:picChg>
      </pc:sldChg>
      <pc:sldChg chg="addSp delSp modSp add">
        <pc:chgData name="Gilzamir Gomes" userId="da5d72f49be61749" providerId="LiveId" clId="{655B66F4-071C-4FC4-AE89-457D9C663CF4}" dt="2019-07-21T21:45:52.793" v="7447" actId="14100"/>
        <pc:sldMkLst>
          <pc:docMk/>
          <pc:sldMk cId="2285033009" sldId="307"/>
        </pc:sldMkLst>
        <pc:spChg chg="add mod">
          <ac:chgData name="Gilzamir Gomes" userId="da5d72f49be61749" providerId="LiveId" clId="{655B66F4-071C-4FC4-AE89-457D9C663CF4}" dt="2019-07-21T21:44:53.769" v="7430" actId="14100"/>
          <ac:spMkLst>
            <pc:docMk/>
            <pc:sldMk cId="2285033009" sldId="307"/>
            <ac:spMk id="6" creationId="{5D64500F-1391-4527-A7F9-ECE80DBF6381}"/>
          </ac:spMkLst>
        </pc:spChg>
        <pc:spChg chg="add mod">
          <ac:chgData name="Gilzamir Gomes" userId="da5d72f49be61749" providerId="LiveId" clId="{655B66F4-071C-4FC4-AE89-457D9C663CF4}" dt="2019-07-21T21:45:00.817" v="7432" actId="1076"/>
          <ac:spMkLst>
            <pc:docMk/>
            <pc:sldMk cId="2285033009" sldId="307"/>
            <ac:spMk id="8" creationId="{E8417BE7-7D32-4C8A-8C0D-DB4750C7FDA5}"/>
          </ac:spMkLst>
        </pc:spChg>
        <pc:spChg chg="add mod">
          <ac:chgData name="Gilzamir Gomes" userId="da5d72f49be61749" providerId="LiveId" clId="{655B66F4-071C-4FC4-AE89-457D9C663CF4}" dt="2019-07-21T21:45:04.921" v="7434" actId="1076"/>
          <ac:spMkLst>
            <pc:docMk/>
            <pc:sldMk cId="2285033009" sldId="307"/>
            <ac:spMk id="9" creationId="{951F0AE9-DB27-4D71-9350-FCC49A4F9019}"/>
          </ac:spMkLst>
        </pc:spChg>
        <pc:picChg chg="add mod">
          <ac:chgData name="Gilzamir Gomes" userId="da5d72f49be61749" providerId="LiveId" clId="{655B66F4-071C-4FC4-AE89-457D9C663CF4}" dt="2019-07-21T21:44:09.041" v="7424" actId="14100"/>
          <ac:picMkLst>
            <pc:docMk/>
            <pc:sldMk cId="2285033009" sldId="307"/>
            <ac:picMk id="29698" creationId="{733B495B-9A36-4CE9-A31D-2F8D6AB40AA2}"/>
          </ac:picMkLst>
        </pc:picChg>
        <pc:cxnChg chg="add del mod">
          <ac:chgData name="Gilzamir Gomes" userId="da5d72f49be61749" providerId="LiveId" clId="{655B66F4-071C-4FC4-AE89-457D9C663CF4}" dt="2019-07-21T21:44:26.958" v="7427"/>
          <ac:cxnSpMkLst>
            <pc:docMk/>
            <pc:sldMk cId="2285033009" sldId="307"/>
            <ac:cxnSpMk id="3" creationId="{800004F1-9600-4983-9FD6-EF0D39510352}"/>
          </ac:cxnSpMkLst>
        </pc:cxnChg>
        <pc:cxnChg chg="add mod">
          <ac:chgData name="Gilzamir Gomes" userId="da5d72f49be61749" providerId="LiveId" clId="{655B66F4-071C-4FC4-AE89-457D9C663CF4}" dt="2019-07-21T21:45:25.558" v="7437" actId="1582"/>
          <ac:cxnSpMkLst>
            <pc:docMk/>
            <pc:sldMk cId="2285033009" sldId="307"/>
            <ac:cxnSpMk id="10" creationId="{8252B20F-0F82-4C9F-8CDE-12F8640CC97F}"/>
          </ac:cxnSpMkLst>
        </pc:cxnChg>
        <pc:cxnChg chg="add del mod">
          <ac:chgData name="Gilzamir Gomes" userId="da5d72f49be61749" providerId="LiveId" clId="{655B66F4-071C-4FC4-AE89-457D9C663CF4}" dt="2019-07-21T21:45:29.533" v="7439" actId="478"/>
          <ac:cxnSpMkLst>
            <pc:docMk/>
            <pc:sldMk cId="2285033009" sldId="307"/>
            <ac:cxnSpMk id="12" creationId="{1FD57968-E4B9-4E8E-B799-C67CA9B67CB2}"/>
          </ac:cxnSpMkLst>
        </pc:cxnChg>
        <pc:cxnChg chg="add mod">
          <ac:chgData name="Gilzamir Gomes" userId="da5d72f49be61749" providerId="LiveId" clId="{655B66F4-071C-4FC4-AE89-457D9C663CF4}" dt="2019-07-21T21:45:34.065" v="7441" actId="14100"/>
          <ac:cxnSpMkLst>
            <pc:docMk/>
            <pc:sldMk cId="2285033009" sldId="307"/>
            <ac:cxnSpMk id="14" creationId="{48AE9C1D-7950-4690-8075-A8AC8F15EF29}"/>
          </ac:cxnSpMkLst>
        </pc:cxnChg>
        <pc:cxnChg chg="add mod">
          <ac:chgData name="Gilzamir Gomes" userId="da5d72f49be61749" providerId="LiveId" clId="{655B66F4-071C-4FC4-AE89-457D9C663CF4}" dt="2019-07-21T21:45:38.249" v="7443" actId="14100"/>
          <ac:cxnSpMkLst>
            <pc:docMk/>
            <pc:sldMk cId="2285033009" sldId="307"/>
            <ac:cxnSpMk id="16" creationId="{6AAE15A5-DBAE-4DF0-A416-F0891F532AC2}"/>
          </ac:cxnSpMkLst>
        </pc:cxnChg>
        <pc:cxnChg chg="add mod">
          <ac:chgData name="Gilzamir Gomes" userId="da5d72f49be61749" providerId="LiveId" clId="{655B66F4-071C-4FC4-AE89-457D9C663CF4}" dt="2019-07-21T21:45:52.793" v="7447" actId="14100"/>
          <ac:cxnSpMkLst>
            <pc:docMk/>
            <pc:sldMk cId="2285033009" sldId="307"/>
            <ac:cxnSpMk id="18" creationId="{2D1902DB-7AF7-497A-816E-109E67C42C54}"/>
          </ac:cxnSpMkLst>
        </pc:cxnChg>
      </pc:sldChg>
      <pc:sldChg chg="add">
        <pc:chgData name="Gilzamir Gomes" userId="da5d72f49be61749" providerId="LiveId" clId="{655B66F4-071C-4FC4-AE89-457D9C663CF4}" dt="2019-07-21T21:45:57.130" v="7448"/>
        <pc:sldMkLst>
          <pc:docMk/>
          <pc:sldMk cId="3063642752" sldId="308"/>
        </pc:sldMkLst>
      </pc:sldChg>
      <pc:sldChg chg="addSp delSp modSp add">
        <pc:chgData name="Gilzamir Gomes" userId="da5d72f49be61749" providerId="LiveId" clId="{655B66F4-071C-4FC4-AE89-457D9C663CF4}" dt="2019-07-21T21:48:54.369" v="7498" actId="1076"/>
        <pc:sldMkLst>
          <pc:docMk/>
          <pc:sldMk cId="2283852109" sldId="309"/>
        </pc:sldMkLst>
        <pc:spChg chg="add mod">
          <ac:chgData name="Gilzamir Gomes" userId="da5d72f49be61749" providerId="LiveId" clId="{655B66F4-071C-4FC4-AE89-457D9C663CF4}" dt="2019-07-21T21:48:54.369" v="7498" actId="1076"/>
          <ac:spMkLst>
            <pc:docMk/>
            <pc:sldMk cId="2283852109" sldId="309"/>
            <ac:spMk id="13" creationId="{B2EDDBA1-A7AF-4B1D-9DBF-0C6DC68B6833}"/>
          </ac:spMkLst>
        </pc:spChg>
        <pc:cxnChg chg="add mod">
          <ac:chgData name="Gilzamir Gomes" userId="da5d72f49be61749" providerId="LiveId" clId="{655B66F4-071C-4FC4-AE89-457D9C663CF4}" dt="2019-07-21T21:46:16.049" v="7455" actId="1076"/>
          <ac:cxnSpMkLst>
            <pc:docMk/>
            <pc:sldMk cId="2283852109" sldId="309"/>
            <ac:cxnSpMk id="12" creationId="{C19D5D60-2A8D-4164-9DE8-49C7C132EAF0}"/>
          </ac:cxnSpMkLst>
        </pc:cxnChg>
        <pc:cxnChg chg="del">
          <ac:chgData name="Gilzamir Gomes" userId="da5d72f49be61749" providerId="LiveId" clId="{655B66F4-071C-4FC4-AE89-457D9C663CF4}" dt="2019-07-21T21:46:26.226" v="7456" actId="478"/>
          <ac:cxnSpMkLst>
            <pc:docMk/>
            <pc:sldMk cId="2283852109" sldId="309"/>
            <ac:cxnSpMk id="18" creationId="{2D1902DB-7AF7-497A-816E-109E67C42C54}"/>
          </ac:cxnSpMkLst>
        </pc:cxnChg>
      </pc:sldChg>
      <pc:sldChg chg="addSp delSp modSp add">
        <pc:chgData name="Gilzamir Gomes" userId="da5d72f49be61749" providerId="LiveId" clId="{655B66F4-071C-4FC4-AE89-457D9C663CF4}" dt="2019-07-21T21:49:00.985" v="7500" actId="1076"/>
        <pc:sldMkLst>
          <pc:docMk/>
          <pc:sldMk cId="2557718403" sldId="310"/>
        </pc:sldMkLst>
        <pc:spChg chg="add mod">
          <ac:chgData name="Gilzamir Gomes" userId="da5d72f49be61749" providerId="LiveId" clId="{655B66F4-071C-4FC4-AE89-457D9C663CF4}" dt="2019-07-21T21:49:00.985" v="7500" actId="1076"/>
          <ac:spMkLst>
            <pc:docMk/>
            <pc:sldMk cId="2557718403" sldId="310"/>
            <ac:spMk id="15" creationId="{C879DE21-EF3E-4143-BF44-6A11948708AA}"/>
          </ac:spMkLst>
        </pc:spChg>
        <pc:cxnChg chg="del">
          <ac:chgData name="Gilzamir Gomes" userId="da5d72f49be61749" providerId="LiveId" clId="{655B66F4-071C-4FC4-AE89-457D9C663CF4}" dt="2019-07-21T21:46:39.029" v="7460" actId="478"/>
          <ac:cxnSpMkLst>
            <pc:docMk/>
            <pc:sldMk cId="2557718403" sldId="310"/>
            <ac:cxnSpMk id="12" creationId="{C19D5D60-2A8D-4164-9DE8-49C7C132EAF0}"/>
          </ac:cxnSpMkLst>
        </pc:cxnChg>
        <pc:cxnChg chg="add mod">
          <ac:chgData name="Gilzamir Gomes" userId="da5d72f49be61749" providerId="LiveId" clId="{655B66F4-071C-4FC4-AE89-457D9C663CF4}" dt="2019-07-21T21:46:36.288" v="7459" actId="1076"/>
          <ac:cxnSpMkLst>
            <pc:docMk/>
            <pc:sldMk cId="2557718403" sldId="310"/>
            <ac:cxnSpMk id="13" creationId="{05063B32-3FD4-4104-B094-83804C79252D}"/>
          </ac:cxnSpMkLst>
        </pc:cxnChg>
      </pc:sldChg>
      <pc:sldChg chg="addSp delSp modSp add">
        <pc:chgData name="Gilzamir Gomes" userId="da5d72f49be61749" providerId="LiveId" clId="{655B66F4-071C-4FC4-AE89-457D9C663CF4}" dt="2019-07-21T21:49:07.088" v="7502" actId="1076"/>
        <pc:sldMkLst>
          <pc:docMk/>
          <pc:sldMk cId="3340022018" sldId="311"/>
        </pc:sldMkLst>
        <pc:spChg chg="mod">
          <ac:chgData name="Gilzamir Gomes" userId="da5d72f49be61749" providerId="LiveId" clId="{655B66F4-071C-4FC4-AE89-457D9C663CF4}" dt="2019-07-21T21:47:39.313" v="7481" actId="1076"/>
          <ac:spMkLst>
            <pc:docMk/>
            <pc:sldMk cId="3340022018" sldId="311"/>
            <ac:spMk id="6" creationId="{5D64500F-1391-4527-A7F9-ECE80DBF6381}"/>
          </ac:spMkLst>
        </pc:spChg>
        <pc:spChg chg="add mod">
          <ac:chgData name="Gilzamir Gomes" userId="da5d72f49be61749" providerId="LiveId" clId="{655B66F4-071C-4FC4-AE89-457D9C663CF4}" dt="2019-07-21T21:47:06.434" v="7468" actId="14100"/>
          <ac:spMkLst>
            <pc:docMk/>
            <pc:sldMk cId="3340022018" sldId="311"/>
            <ac:spMk id="15" creationId="{F2948076-CED9-4E25-A274-E968AEB799D1}"/>
          </ac:spMkLst>
        </pc:spChg>
        <pc:spChg chg="add mod">
          <ac:chgData name="Gilzamir Gomes" userId="da5d72f49be61749" providerId="LiveId" clId="{655B66F4-071C-4FC4-AE89-457D9C663CF4}" dt="2019-07-21T21:47:12.064" v="7471" actId="14100"/>
          <ac:spMkLst>
            <pc:docMk/>
            <pc:sldMk cId="3340022018" sldId="311"/>
            <ac:spMk id="17" creationId="{D68FFFFC-D0A7-45E9-B6B6-43E7398983D0}"/>
          </ac:spMkLst>
        </pc:spChg>
        <pc:spChg chg="add mod">
          <ac:chgData name="Gilzamir Gomes" userId="da5d72f49be61749" providerId="LiveId" clId="{655B66F4-071C-4FC4-AE89-457D9C663CF4}" dt="2019-07-21T21:47:16.105" v="7473" actId="1076"/>
          <ac:spMkLst>
            <pc:docMk/>
            <pc:sldMk cId="3340022018" sldId="311"/>
            <ac:spMk id="18" creationId="{2B78BB6E-A5E8-4608-A40E-D4BC22F5AFE3}"/>
          </ac:spMkLst>
        </pc:spChg>
        <pc:spChg chg="add mod">
          <ac:chgData name="Gilzamir Gomes" userId="da5d72f49be61749" providerId="LiveId" clId="{655B66F4-071C-4FC4-AE89-457D9C663CF4}" dt="2019-07-21T21:49:07.088" v="7502" actId="1076"/>
          <ac:spMkLst>
            <pc:docMk/>
            <pc:sldMk cId="3340022018" sldId="311"/>
            <ac:spMk id="19" creationId="{3D4C49AF-4A93-4A4F-A554-E2394D5CB4AA}"/>
          </ac:spMkLst>
        </pc:spChg>
        <pc:cxnChg chg="mod">
          <ac:chgData name="Gilzamir Gomes" userId="da5d72f49be61749" providerId="LiveId" clId="{655B66F4-071C-4FC4-AE89-457D9C663CF4}" dt="2019-07-21T21:47:39.313" v="7481" actId="1076"/>
          <ac:cxnSpMkLst>
            <pc:docMk/>
            <pc:sldMk cId="3340022018" sldId="311"/>
            <ac:cxnSpMk id="10" creationId="{8252B20F-0F82-4C9F-8CDE-12F8640CC97F}"/>
          </ac:cxnSpMkLst>
        </pc:cxnChg>
        <pc:cxnChg chg="add del">
          <ac:chgData name="Gilzamir Gomes" userId="da5d72f49be61749" providerId="LiveId" clId="{655B66F4-071C-4FC4-AE89-457D9C663CF4}" dt="2019-07-21T21:46:51.118" v="7463"/>
          <ac:cxnSpMkLst>
            <pc:docMk/>
            <pc:sldMk cId="3340022018" sldId="311"/>
            <ac:cxnSpMk id="12" creationId="{3DD8348D-42D3-47F8-9A2A-B84457D31CA2}"/>
          </ac:cxnSpMkLst>
        </pc:cxnChg>
        <pc:cxnChg chg="mod">
          <ac:chgData name="Gilzamir Gomes" userId="da5d72f49be61749" providerId="LiveId" clId="{655B66F4-071C-4FC4-AE89-457D9C663CF4}" dt="2019-07-21T21:47:36.344" v="7480" actId="1076"/>
          <ac:cxnSpMkLst>
            <pc:docMk/>
            <pc:sldMk cId="3340022018" sldId="311"/>
            <ac:cxnSpMk id="13" creationId="{05063B32-3FD4-4104-B094-83804C79252D}"/>
          </ac:cxnSpMkLst>
        </pc:cxnChg>
      </pc:sldChg>
      <pc:sldChg chg="addSp modSp add">
        <pc:chgData name="Gilzamir Gomes" userId="da5d72f49be61749" providerId="LiveId" clId="{655B66F4-071C-4FC4-AE89-457D9C663CF4}" dt="2019-07-21T21:49:13.097" v="7504" actId="1076"/>
        <pc:sldMkLst>
          <pc:docMk/>
          <pc:sldMk cId="2973858425" sldId="312"/>
        </pc:sldMkLst>
        <pc:spChg chg="add mod">
          <ac:chgData name="Gilzamir Gomes" userId="da5d72f49be61749" providerId="LiveId" clId="{655B66F4-071C-4FC4-AE89-457D9C663CF4}" dt="2019-07-21T21:49:13.097" v="7504" actId="1076"/>
          <ac:spMkLst>
            <pc:docMk/>
            <pc:sldMk cId="2973858425" sldId="312"/>
            <ac:spMk id="19" creationId="{4B604C6E-FD35-4BDF-B459-49EB9ABFC8D5}"/>
          </ac:spMkLst>
        </pc:spChg>
        <pc:cxnChg chg="mod">
          <ac:chgData name="Gilzamir Gomes" userId="da5d72f49be61749" providerId="LiveId" clId="{655B66F4-071C-4FC4-AE89-457D9C663CF4}" dt="2019-07-21T21:47:46.745" v="7483" actId="1076"/>
          <ac:cxnSpMkLst>
            <pc:docMk/>
            <pc:sldMk cId="2973858425" sldId="312"/>
            <ac:cxnSpMk id="13" creationId="{05063B32-3FD4-4104-B094-83804C79252D}"/>
          </ac:cxnSpMkLst>
        </pc:cxnChg>
      </pc:sldChg>
      <pc:sldChg chg="addSp modSp add">
        <pc:chgData name="Gilzamir Gomes" userId="da5d72f49be61749" providerId="LiveId" clId="{655B66F4-071C-4FC4-AE89-457D9C663CF4}" dt="2019-07-21T21:49:22.944" v="7506" actId="1076"/>
        <pc:sldMkLst>
          <pc:docMk/>
          <pc:sldMk cId="3693715288" sldId="313"/>
        </pc:sldMkLst>
        <pc:spChg chg="add mod">
          <ac:chgData name="Gilzamir Gomes" userId="da5d72f49be61749" providerId="LiveId" clId="{655B66F4-071C-4FC4-AE89-457D9C663CF4}" dt="2019-07-21T21:48:16.473" v="7493" actId="14100"/>
          <ac:spMkLst>
            <pc:docMk/>
            <pc:sldMk cId="3693715288" sldId="313"/>
            <ac:spMk id="19" creationId="{72FB66AB-34FA-4C47-A016-92DDBD535D40}"/>
          </ac:spMkLst>
        </pc:spChg>
        <pc:spChg chg="add mod">
          <ac:chgData name="Gilzamir Gomes" userId="da5d72f49be61749" providerId="LiveId" clId="{655B66F4-071C-4FC4-AE89-457D9C663CF4}" dt="2019-07-21T21:48:13.201" v="7492" actId="14100"/>
          <ac:spMkLst>
            <pc:docMk/>
            <pc:sldMk cId="3693715288" sldId="313"/>
            <ac:spMk id="20" creationId="{B301C55C-CFDB-40AB-8722-21698C08A639}"/>
          </ac:spMkLst>
        </pc:spChg>
        <pc:spChg chg="add mod">
          <ac:chgData name="Gilzamir Gomes" userId="da5d72f49be61749" providerId="LiveId" clId="{655B66F4-071C-4FC4-AE89-457D9C663CF4}" dt="2019-07-21T21:48:26.409" v="7496" actId="1076"/>
          <ac:spMkLst>
            <pc:docMk/>
            <pc:sldMk cId="3693715288" sldId="313"/>
            <ac:spMk id="21" creationId="{46AE0F6A-EDD3-4CE1-80B6-4D96F77AB114}"/>
          </ac:spMkLst>
        </pc:spChg>
        <pc:spChg chg="add mod">
          <ac:chgData name="Gilzamir Gomes" userId="da5d72f49be61749" providerId="LiveId" clId="{655B66F4-071C-4FC4-AE89-457D9C663CF4}" dt="2019-07-21T21:49:22.944" v="7506" actId="1076"/>
          <ac:spMkLst>
            <pc:docMk/>
            <pc:sldMk cId="3693715288" sldId="313"/>
            <ac:spMk id="22" creationId="{BCC68928-7070-453F-B894-593ADE260711}"/>
          </ac:spMkLst>
        </pc:spChg>
      </pc:sldChg>
      <pc:sldChg chg="modSp add">
        <pc:chgData name="Gilzamir Gomes" userId="da5d72f49be61749" providerId="LiveId" clId="{655B66F4-071C-4FC4-AE89-457D9C663CF4}" dt="2019-07-21T22:13:52.560" v="9201" actId="20577"/>
        <pc:sldMkLst>
          <pc:docMk/>
          <pc:sldMk cId="4189505573" sldId="314"/>
        </pc:sldMkLst>
        <pc:spChg chg="mod">
          <ac:chgData name="Gilzamir Gomes" userId="da5d72f49be61749" providerId="LiveId" clId="{655B66F4-071C-4FC4-AE89-457D9C663CF4}" dt="2019-07-21T21:57:36.905" v="8094" actId="20577"/>
          <ac:spMkLst>
            <pc:docMk/>
            <pc:sldMk cId="4189505573" sldId="314"/>
            <ac:spMk id="2" creationId="{B4FD81BC-8905-4F2F-B9FC-327374311503}"/>
          </ac:spMkLst>
        </pc:spChg>
        <pc:spChg chg="mod">
          <ac:chgData name="Gilzamir Gomes" userId="da5d72f49be61749" providerId="LiveId" clId="{655B66F4-071C-4FC4-AE89-457D9C663CF4}" dt="2019-07-21T22:13:52.560" v="9201" actId="20577"/>
          <ac:spMkLst>
            <pc:docMk/>
            <pc:sldMk cId="4189505573" sldId="314"/>
            <ac:spMk id="3" creationId="{2B9C41E9-E6A0-44D6-804E-08D6DF1A710A}"/>
          </ac:spMkLst>
        </pc:spChg>
      </pc:sldChg>
      <pc:sldChg chg="addSp modSp add">
        <pc:chgData name="Gilzamir Gomes" userId="da5d72f49be61749" providerId="LiveId" clId="{655B66F4-071C-4FC4-AE89-457D9C663CF4}" dt="2019-07-21T22:16:42.472" v="9360" actId="20577"/>
        <pc:sldMkLst>
          <pc:docMk/>
          <pc:sldMk cId="3115508579" sldId="315"/>
        </pc:sldMkLst>
        <pc:spChg chg="mod">
          <ac:chgData name="Gilzamir Gomes" userId="da5d72f49be61749" providerId="LiveId" clId="{655B66F4-071C-4FC4-AE89-457D9C663CF4}" dt="2019-07-21T22:14:28.194" v="9253" actId="20577"/>
          <ac:spMkLst>
            <pc:docMk/>
            <pc:sldMk cId="3115508579" sldId="315"/>
            <ac:spMk id="3" creationId="{2B9C41E9-E6A0-44D6-804E-08D6DF1A710A}"/>
          </ac:spMkLst>
        </pc:spChg>
        <pc:spChg chg="add mod">
          <ac:chgData name="Gilzamir Gomes" userId="da5d72f49be61749" providerId="LiveId" clId="{655B66F4-071C-4FC4-AE89-457D9C663CF4}" dt="2019-07-21T22:05:02.081" v="8730" actId="1076"/>
          <ac:spMkLst>
            <pc:docMk/>
            <pc:sldMk cId="3115508579" sldId="315"/>
            <ac:spMk id="4" creationId="{84D68AA8-A303-44D8-92C7-2AE9BF589010}"/>
          </ac:spMkLst>
        </pc:spChg>
        <pc:spChg chg="add mod">
          <ac:chgData name="Gilzamir Gomes" userId="da5d72f49be61749" providerId="LiveId" clId="{655B66F4-071C-4FC4-AE89-457D9C663CF4}" dt="2019-07-21T22:07:28.264" v="8879" actId="1076"/>
          <ac:spMkLst>
            <pc:docMk/>
            <pc:sldMk cId="3115508579" sldId="315"/>
            <ac:spMk id="7" creationId="{F8651F29-1157-47E8-82CB-2E6F49D02BA1}"/>
          </ac:spMkLst>
        </pc:spChg>
        <pc:spChg chg="add mod">
          <ac:chgData name="Gilzamir Gomes" userId="da5d72f49be61749" providerId="LiveId" clId="{655B66F4-071C-4FC4-AE89-457D9C663CF4}" dt="2019-07-21T22:14:30.744" v="9254" actId="1076"/>
          <ac:spMkLst>
            <pc:docMk/>
            <pc:sldMk cId="3115508579" sldId="315"/>
            <ac:spMk id="11" creationId="{C97F9968-74B6-4713-A776-C74A224FF2EF}"/>
          </ac:spMkLst>
        </pc:spChg>
        <pc:spChg chg="add mod">
          <ac:chgData name="Gilzamir Gomes" userId="da5d72f49be61749" providerId="LiveId" clId="{655B66F4-071C-4FC4-AE89-457D9C663CF4}" dt="2019-07-21T22:15:03.638" v="9320" actId="20577"/>
          <ac:spMkLst>
            <pc:docMk/>
            <pc:sldMk cId="3115508579" sldId="315"/>
            <ac:spMk id="12" creationId="{05522537-1941-40A2-9D35-52DAE26DF4C0}"/>
          </ac:spMkLst>
        </pc:spChg>
        <pc:spChg chg="add mod">
          <ac:chgData name="Gilzamir Gomes" userId="da5d72f49be61749" providerId="LiveId" clId="{655B66F4-071C-4FC4-AE89-457D9C663CF4}" dt="2019-07-21T22:15:39.008" v="9324" actId="1076"/>
          <ac:spMkLst>
            <pc:docMk/>
            <pc:sldMk cId="3115508579" sldId="315"/>
            <ac:spMk id="13" creationId="{5970BD80-DA8C-4BFB-9550-5F91B4D49982}"/>
          </ac:spMkLst>
        </pc:spChg>
        <pc:spChg chg="add mod">
          <ac:chgData name="Gilzamir Gomes" userId="da5d72f49be61749" providerId="LiveId" clId="{655B66F4-071C-4FC4-AE89-457D9C663CF4}" dt="2019-07-21T22:16:42.472" v="9360" actId="20577"/>
          <ac:spMkLst>
            <pc:docMk/>
            <pc:sldMk cId="3115508579" sldId="315"/>
            <ac:spMk id="14" creationId="{CA302305-46CB-4E2C-835C-56719360D074}"/>
          </ac:spMkLst>
        </pc:spChg>
        <pc:spChg chg="add mod">
          <ac:chgData name="Gilzamir Gomes" userId="da5d72f49be61749" providerId="LiveId" clId="{655B66F4-071C-4FC4-AE89-457D9C663CF4}" dt="2019-07-21T22:16:14.607" v="9340" actId="1076"/>
          <ac:spMkLst>
            <pc:docMk/>
            <pc:sldMk cId="3115508579" sldId="315"/>
            <ac:spMk id="15" creationId="{1B57DCA8-5EDF-4BD8-BFB4-0BE6BC255B1E}"/>
          </ac:spMkLst>
        </pc:spChg>
        <pc:cxnChg chg="add mod">
          <ac:chgData name="Gilzamir Gomes" userId="da5d72f49be61749" providerId="LiveId" clId="{655B66F4-071C-4FC4-AE89-457D9C663CF4}" dt="2019-07-21T22:05:00.927" v="8729" actId="1076"/>
          <ac:cxnSpMkLst>
            <pc:docMk/>
            <pc:sldMk cId="3115508579" sldId="315"/>
            <ac:cxnSpMk id="6" creationId="{E0A32E4D-23A2-431D-B940-B95F27B6D0B0}"/>
          </ac:cxnSpMkLst>
        </pc:cxnChg>
        <pc:cxnChg chg="add mod">
          <ac:chgData name="Gilzamir Gomes" userId="da5d72f49be61749" providerId="LiveId" clId="{655B66F4-071C-4FC4-AE89-457D9C663CF4}" dt="2019-07-21T22:07:24.017" v="8878" actId="1076"/>
          <ac:cxnSpMkLst>
            <pc:docMk/>
            <pc:sldMk cId="3115508579" sldId="315"/>
            <ac:cxnSpMk id="9" creationId="{946AB47C-B700-4426-A1B3-01431CE067C2}"/>
          </ac:cxnSpMkLst>
        </pc:cxnChg>
      </pc:sldChg>
      <pc:sldChg chg="delSp modSp add">
        <pc:chgData name="Gilzamir Gomes" userId="da5d72f49be61749" providerId="LiveId" clId="{655B66F4-071C-4FC4-AE89-457D9C663CF4}" dt="2019-07-21T22:20:56.623" v="9553" actId="20577"/>
        <pc:sldMkLst>
          <pc:docMk/>
          <pc:sldMk cId="524835150" sldId="316"/>
        </pc:sldMkLst>
        <pc:spChg chg="mod">
          <ac:chgData name="Gilzamir Gomes" userId="da5d72f49be61749" providerId="LiveId" clId="{655B66F4-071C-4FC4-AE89-457D9C663CF4}" dt="2019-07-21T22:20:56.623" v="9553" actId="20577"/>
          <ac:spMkLst>
            <pc:docMk/>
            <pc:sldMk cId="524835150" sldId="316"/>
            <ac:spMk id="2" creationId="{B4FD81BC-8905-4F2F-B9FC-327374311503}"/>
          </ac:spMkLst>
        </pc:spChg>
        <pc:spChg chg="mod">
          <ac:chgData name="Gilzamir Gomes" userId="da5d72f49be61749" providerId="LiveId" clId="{655B66F4-071C-4FC4-AE89-457D9C663CF4}" dt="2019-07-21T22:19:44.196" v="9516" actId="20577"/>
          <ac:spMkLst>
            <pc:docMk/>
            <pc:sldMk cId="524835150" sldId="316"/>
            <ac:spMk id="3" creationId="{2B9C41E9-E6A0-44D6-804E-08D6DF1A710A}"/>
          </ac:spMkLst>
        </pc:spChg>
        <pc:spChg chg="del">
          <ac:chgData name="Gilzamir Gomes" userId="da5d72f49be61749" providerId="LiveId" clId="{655B66F4-071C-4FC4-AE89-457D9C663CF4}" dt="2019-07-21T22:18:40.357" v="9496" actId="478"/>
          <ac:spMkLst>
            <pc:docMk/>
            <pc:sldMk cId="524835150" sldId="316"/>
            <ac:spMk id="11" creationId="{C97F9968-74B6-4713-A776-C74A224FF2EF}"/>
          </ac:spMkLst>
        </pc:spChg>
      </pc:sldChg>
      <pc:sldChg chg="addSp modSp add">
        <pc:chgData name="Gilzamir Gomes" userId="da5d72f49be61749" providerId="LiveId" clId="{655B66F4-071C-4FC4-AE89-457D9C663CF4}" dt="2019-07-21T22:21:03.656" v="9564" actId="20577"/>
        <pc:sldMkLst>
          <pc:docMk/>
          <pc:sldMk cId="2710423809" sldId="317"/>
        </pc:sldMkLst>
        <pc:spChg chg="mod">
          <ac:chgData name="Gilzamir Gomes" userId="da5d72f49be61749" providerId="LiveId" clId="{655B66F4-071C-4FC4-AE89-457D9C663CF4}" dt="2019-07-21T22:21:03.656" v="9564" actId="20577"/>
          <ac:spMkLst>
            <pc:docMk/>
            <pc:sldMk cId="2710423809" sldId="317"/>
            <ac:spMk id="2" creationId="{B4FD81BC-8905-4F2F-B9FC-327374311503}"/>
          </ac:spMkLst>
        </pc:spChg>
        <pc:spChg chg="mod">
          <ac:chgData name="Gilzamir Gomes" userId="da5d72f49be61749" providerId="LiveId" clId="{655B66F4-071C-4FC4-AE89-457D9C663CF4}" dt="2019-07-21T22:19:49.947" v="9517" actId="20577"/>
          <ac:spMkLst>
            <pc:docMk/>
            <pc:sldMk cId="2710423809" sldId="317"/>
            <ac:spMk id="3" creationId="{2B9C41E9-E6A0-44D6-804E-08D6DF1A710A}"/>
          </ac:spMkLst>
        </pc:spChg>
        <pc:spChg chg="add mod">
          <ac:chgData name="Gilzamir Gomes" userId="da5d72f49be61749" providerId="LiveId" clId="{655B66F4-071C-4FC4-AE89-457D9C663CF4}" dt="2019-07-21T22:20:35.856" v="9539" actId="1076"/>
          <ac:spMkLst>
            <pc:docMk/>
            <pc:sldMk cId="2710423809" sldId="317"/>
            <ac:spMk id="5" creationId="{AB7DF41E-F7CD-4014-83F9-3186F3CBDF0A}"/>
          </ac:spMkLst>
        </pc:spChg>
      </pc:sldChg>
      <pc:sldChg chg="modSp add">
        <pc:chgData name="Gilzamir Gomes" userId="da5d72f49be61749" providerId="LiveId" clId="{655B66F4-071C-4FC4-AE89-457D9C663CF4}" dt="2019-07-21T22:24:51.617" v="9734" actId="20577"/>
        <pc:sldMkLst>
          <pc:docMk/>
          <pc:sldMk cId="1515410955" sldId="318"/>
        </pc:sldMkLst>
        <pc:spChg chg="mod">
          <ac:chgData name="Gilzamir Gomes" userId="da5d72f49be61749" providerId="LiveId" clId="{655B66F4-071C-4FC4-AE89-457D9C663CF4}" dt="2019-07-21T22:21:10.156" v="9575" actId="20577"/>
          <ac:spMkLst>
            <pc:docMk/>
            <pc:sldMk cId="1515410955" sldId="318"/>
            <ac:spMk id="2" creationId="{B4FD81BC-8905-4F2F-B9FC-327374311503}"/>
          </ac:spMkLst>
        </pc:spChg>
        <pc:spChg chg="mod">
          <ac:chgData name="Gilzamir Gomes" userId="da5d72f49be61749" providerId="LiveId" clId="{655B66F4-071C-4FC4-AE89-457D9C663CF4}" dt="2019-07-21T22:24:51.617" v="9734" actId="20577"/>
          <ac:spMkLst>
            <pc:docMk/>
            <pc:sldMk cId="1515410955" sldId="318"/>
            <ac:spMk id="5" creationId="{AB7DF41E-F7CD-4014-83F9-3186F3CBDF0A}"/>
          </ac:spMkLst>
        </pc:spChg>
        <pc:spChg chg="mod">
          <ac:chgData name="Gilzamir Gomes" userId="da5d72f49be61749" providerId="LiveId" clId="{655B66F4-071C-4FC4-AE89-457D9C663CF4}" dt="2019-07-21T22:23:53.841" v="9646" actId="20577"/>
          <ac:spMkLst>
            <pc:docMk/>
            <pc:sldMk cId="1515410955" sldId="318"/>
            <ac:spMk id="12" creationId="{05522537-1941-40A2-9D35-52DAE26DF4C0}"/>
          </ac:spMkLst>
        </pc:spChg>
      </pc:sldChg>
      <pc:sldChg chg="addSp delSp modSp add">
        <pc:chgData name="Gilzamir Gomes" userId="da5d72f49be61749" providerId="LiveId" clId="{655B66F4-071C-4FC4-AE89-457D9C663CF4}" dt="2019-07-21T22:30:06.777" v="9961" actId="20577"/>
        <pc:sldMkLst>
          <pc:docMk/>
          <pc:sldMk cId="2733182458" sldId="319"/>
        </pc:sldMkLst>
        <pc:spChg chg="mod">
          <ac:chgData name="Gilzamir Gomes" userId="da5d72f49be61749" providerId="LiveId" clId="{655B66F4-071C-4FC4-AE89-457D9C663CF4}" dt="2019-07-21T22:26:40.038" v="9904" actId="20577"/>
          <ac:spMkLst>
            <pc:docMk/>
            <pc:sldMk cId="2733182458" sldId="319"/>
            <ac:spMk id="2" creationId="{9B2962FC-7066-4FCB-B047-BA8BA70E640B}"/>
          </ac:spMkLst>
        </pc:spChg>
        <pc:spChg chg="del">
          <ac:chgData name="Gilzamir Gomes" userId="da5d72f49be61749" providerId="LiveId" clId="{655B66F4-071C-4FC4-AE89-457D9C663CF4}" dt="2019-07-21T22:26:00.863" v="9855" actId="478"/>
          <ac:spMkLst>
            <pc:docMk/>
            <pc:sldMk cId="2733182458" sldId="319"/>
            <ac:spMk id="3" creationId="{26ABBAD6-6BFF-4294-9327-10DABA3AFDF4}"/>
          </ac:spMkLst>
        </pc:spChg>
        <pc:spChg chg="add mod">
          <ac:chgData name="Gilzamir Gomes" userId="da5d72f49be61749" providerId="LiveId" clId="{655B66F4-071C-4FC4-AE89-457D9C663CF4}" dt="2019-07-21T22:25:59.224" v="9854" actId="1036"/>
          <ac:spMkLst>
            <pc:docMk/>
            <pc:sldMk cId="2733182458" sldId="319"/>
            <ac:spMk id="4" creationId="{C8707693-BB78-4ADD-8288-9F5CCA7733FB}"/>
          </ac:spMkLst>
        </pc:spChg>
        <pc:spChg chg="add mod ord">
          <ac:chgData name="Gilzamir Gomes" userId="da5d72f49be61749" providerId="LiveId" clId="{655B66F4-071C-4FC4-AE89-457D9C663CF4}" dt="2019-07-21T22:27:34.408" v="9914" actId="166"/>
          <ac:spMkLst>
            <pc:docMk/>
            <pc:sldMk cId="2733182458" sldId="319"/>
            <ac:spMk id="6" creationId="{73D18D9A-7BD1-4CCE-868C-9C47FCBB932D}"/>
          </ac:spMkLst>
        </pc:spChg>
        <pc:spChg chg="add del mod">
          <ac:chgData name="Gilzamir Gomes" userId="da5d72f49be61749" providerId="LiveId" clId="{655B66F4-071C-4FC4-AE89-457D9C663CF4}" dt="2019-07-21T22:28:49.859" v="9940" actId="478"/>
          <ac:spMkLst>
            <pc:docMk/>
            <pc:sldMk cId="2733182458" sldId="319"/>
            <ac:spMk id="8" creationId="{17F7B93C-D799-488D-B3FA-B5971D9A1E6A}"/>
          </ac:spMkLst>
        </pc:spChg>
        <pc:spChg chg="add mod">
          <ac:chgData name="Gilzamir Gomes" userId="da5d72f49be61749" providerId="LiveId" clId="{655B66F4-071C-4FC4-AE89-457D9C663CF4}" dt="2019-07-21T22:26:16.920" v="9858" actId="1076"/>
          <ac:spMkLst>
            <pc:docMk/>
            <pc:sldMk cId="2733182458" sldId="319"/>
            <ac:spMk id="9" creationId="{0C9D2BA4-860B-474F-A137-6EBA497F838F}"/>
          </ac:spMkLst>
        </pc:spChg>
        <pc:spChg chg="add mod">
          <ac:chgData name="Gilzamir Gomes" userId="da5d72f49be61749" providerId="LiveId" clId="{655B66F4-071C-4FC4-AE89-457D9C663CF4}" dt="2019-07-21T22:29:06.321" v="9944" actId="20577"/>
          <ac:spMkLst>
            <pc:docMk/>
            <pc:sldMk cId="2733182458" sldId="319"/>
            <ac:spMk id="10" creationId="{B4E9B41D-2F49-447C-81B5-17C1815E99AE}"/>
          </ac:spMkLst>
        </pc:spChg>
        <pc:spChg chg="add mod">
          <ac:chgData name="Gilzamir Gomes" userId="da5d72f49be61749" providerId="LiveId" clId="{655B66F4-071C-4FC4-AE89-457D9C663CF4}" dt="2019-07-21T22:26:45.447" v="9905" actId="1076"/>
          <ac:spMkLst>
            <pc:docMk/>
            <pc:sldMk cId="2733182458" sldId="319"/>
            <ac:spMk id="11" creationId="{9A86AB3B-77B3-4F35-BD7F-1C58E5CD776D}"/>
          </ac:spMkLst>
        </pc:spChg>
        <pc:spChg chg="add mod">
          <ac:chgData name="Gilzamir Gomes" userId="da5d72f49be61749" providerId="LiveId" clId="{655B66F4-071C-4FC4-AE89-457D9C663CF4}" dt="2019-07-21T22:27:08.944" v="9909" actId="1076"/>
          <ac:spMkLst>
            <pc:docMk/>
            <pc:sldMk cId="2733182458" sldId="319"/>
            <ac:spMk id="13" creationId="{71401C13-CA82-4707-9F04-0A61FEAC8358}"/>
          </ac:spMkLst>
        </pc:spChg>
        <pc:spChg chg="add mod">
          <ac:chgData name="Gilzamir Gomes" userId="da5d72f49be61749" providerId="LiveId" clId="{655B66F4-071C-4FC4-AE89-457D9C663CF4}" dt="2019-07-21T22:29:39.258" v="9952" actId="20577"/>
          <ac:spMkLst>
            <pc:docMk/>
            <pc:sldMk cId="2733182458" sldId="319"/>
            <ac:spMk id="14" creationId="{C5A08F4C-17AD-42B5-9D2A-880DF8D702D6}"/>
          </ac:spMkLst>
        </pc:spChg>
        <pc:spChg chg="add mod">
          <ac:chgData name="Gilzamir Gomes" userId="da5d72f49be61749" providerId="LiveId" clId="{655B66F4-071C-4FC4-AE89-457D9C663CF4}" dt="2019-07-21T22:30:06.777" v="9961" actId="20577"/>
          <ac:spMkLst>
            <pc:docMk/>
            <pc:sldMk cId="2733182458" sldId="319"/>
            <ac:spMk id="15" creationId="{F357180B-F080-4EE8-B629-A105F1885DD9}"/>
          </ac:spMkLst>
        </pc:spChg>
        <pc:cxnChg chg="add mod">
          <ac:chgData name="Gilzamir Gomes" userId="da5d72f49be61749" providerId="LiveId" clId="{655B66F4-071C-4FC4-AE89-457D9C663CF4}" dt="2019-07-21T22:27:43.327" v="9915" actId="1582"/>
          <ac:cxnSpMkLst>
            <pc:docMk/>
            <pc:sldMk cId="2733182458" sldId="319"/>
            <ac:cxnSpMk id="5" creationId="{0D064713-46E3-46B9-A8AB-F3095C3F7DEB}"/>
          </ac:cxnSpMkLst>
        </pc:cxnChg>
        <pc:cxnChg chg="add mod">
          <ac:chgData name="Gilzamir Gomes" userId="da5d72f49be61749" providerId="LiveId" clId="{655B66F4-071C-4FC4-AE89-457D9C663CF4}" dt="2019-07-21T22:27:55.652" v="9916" actId="1582"/>
          <ac:cxnSpMkLst>
            <pc:docMk/>
            <pc:sldMk cId="2733182458" sldId="319"/>
            <ac:cxnSpMk id="7" creationId="{A8891D92-CB19-4CA2-82B0-3ABABAEEF050}"/>
          </ac:cxnSpMkLst>
        </pc:cxnChg>
      </pc:sldChg>
      <pc:sldChg chg="addSp delSp modSp add">
        <pc:chgData name="Gilzamir Gomes" userId="da5d72f49be61749" providerId="LiveId" clId="{655B66F4-071C-4FC4-AE89-457D9C663CF4}" dt="2019-07-21T22:32:45.424" v="10111" actId="20577"/>
        <pc:sldMkLst>
          <pc:docMk/>
          <pc:sldMk cId="1498336974" sldId="320"/>
        </pc:sldMkLst>
        <pc:spChg chg="del">
          <ac:chgData name="Gilzamir Gomes" userId="da5d72f49be61749" providerId="LiveId" clId="{655B66F4-071C-4FC4-AE89-457D9C663CF4}" dt="2019-07-21T22:31:54.323" v="9963"/>
          <ac:spMkLst>
            <pc:docMk/>
            <pc:sldMk cId="1498336974" sldId="320"/>
            <ac:spMk id="2" creationId="{1B78CC8D-00C3-460A-B505-A03677D74F7E}"/>
          </ac:spMkLst>
        </pc:spChg>
        <pc:spChg chg="del">
          <ac:chgData name="Gilzamir Gomes" userId="da5d72f49be61749" providerId="LiveId" clId="{655B66F4-071C-4FC4-AE89-457D9C663CF4}" dt="2019-07-21T22:31:54.323" v="9963"/>
          <ac:spMkLst>
            <pc:docMk/>
            <pc:sldMk cId="1498336974" sldId="320"/>
            <ac:spMk id="3" creationId="{EC187D59-FFE0-4DA5-B07F-0FB390DF14D2}"/>
          </ac:spMkLst>
        </pc:spChg>
        <pc:spChg chg="add mod">
          <ac:chgData name="Gilzamir Gomes" userId="da5d72f49be61749" providerId="LiveId" clId="{655B66F4-071C-4FC4-AE89-457D9C663CF4}" dt="2019-07-21T22:32:01.554" v="9989" actId="20577"/>
          <ac:spMkLst>
            <pc:docMk/>
            <pc:sldMk cId="1498336974" sldId="320"/>
            <ac:spMk id="4" creationId="{B4E869B7-D921-4FA9-9EB0-0643C9B43CEA}"/>
          </ac:spMkLst>
        </pc:spChg>
        <pc:spChg chg="add mod">
          <ac:chgData name="Gilzamir Gomes" userId="da5d72f49be61749" providerId="LiveId" clId="{655B66F4-071C-4FC4-AE89-457D9C663CF4}" dt="2019-07-21T22:32:45.424" v="10111" actId="20577"/>
          <ac:spMkLst>
            <pc:docMk/>
            <pc:sldMk cId="1498336974" sldId="320"/>
            <ac:spMk id="5" creationId="{5326C9C7-51C3-499B-B986-2964A53D2CB6}"/>
          </ac:spMkLst>
        </pc:spChg>
      </pc:sldChg>
      <pc:sldChg chg="addSp delSp modSp add">
        <pc:chgData name="Gilzamir Gomes" userId="da5d72f49be61749" providerId="LiveId" clId="{655B66F4-071C-4FC4-AE89-457D9C663CF4}" dt="2019-07-21T23:26:48.191" v="10784" actId="20577"/>
        <pc:sldMkLst>
          <pc:docMk/>
          <pc:sldMk cId="531099290" sldId="321"/>
        </pc:sldMkLst>
        <pc:spChg chg="del">
          <ac:chgData name="Gilzamir Gomes" userId="da5d72f49be61749" providerId="LiveId" clId="{655B66F4-071C-4FC4-AE89-457D9C663CF4}" dt="2019-07-21T23:21:07.506" v="10113"/>
          <ac:spMkLst>
            <pc:docMk/>
            <pc:sldMk cId="531099290" sldId="321"/>
            <ac:spMk id="2" creationId="{94C3A861-E8D1-4CBD-943E-E8D9052AD2A4}"/>
          </ac:spMkLst>
        </pc:spChg>
        <pc:spChg chg="del">
          <ac:chgData name="Gilzamir Gomes" userId="da5d72f49be61749" providerId="LiveId" clId="{655B66F4-071C-4FC4-AE89-457D9C663CF4}" dt="2019-07-21T23:21:07.506" v="10113"/>
          <ac:spMkLst>
            <pc:docMk/>
            <pc:sldMk cId="531099290" sldId="321"/>
            <ac:spMk id="3" creationId="{5613E475-A673-464A-A3EE-9F94D9B906F2}"/>
          </ac:spMkLst>
        </pc:spChg>
        <pc:spChg chg="add mod">
          <ac:chgData name="Gilzamir Gomes" userId="da5d72f49be61749" providerId="LiveId" clId="{655B66F4-071C-4FC4-AE89-457D9C663CF4}" dt="2019-07-21T23:22:08.231" v="10256" actId="20577"/>
          <ac:spMkLst>
            <pc:docMk/>
            <pc:sldMk cId="531099290" sldId="321"/>
            <ac:spMk id="4" creationId="{ACD24871-1E32-4C80-B830-55E4ED724425}"/>
          </ac:spMkLst>
        </pc:spChg>
        <pc:spChg chg="add mod">
          <ac:chgData name="Gilzamir Gomes" userId="da5d72f49be61749" providerId="LiveId" clId="{655B66F4-071C-4FC4-AE89-457D9C663CF4}" dt="2019-07-21T23:26:48.191" v="10784" actId="20577"/>
          <ac:spMkLst>
            <pc:docMk/>
            <pc:sldMk cId="531099290" sldId="321"/>
            <ac:spMk id="5" creationId="{5A9F47F2-DB28-4334-9F16-10AD6320B90D}"/>
          </ac:spMkLst>
        </pc:spChg>
      </pc:sldChg>
      <pc:sldChg chg="addSp delSp modSp add">
        <pc:chgData name="Gilzamir Gomes" userId="da5d72f49be61749" providerId="LiveId" clId="{655B66F4-071C-4FC4-AE89-457D9C663CF4}" dt="2019-07-21T23:32:48.451" v="10877" actId="1076"/>
        <pc:sldMkLst>
          <pc:docMk/>
          <pc:sldMk cId="3908662953" sldId="322"/>
        </pc:sldMkLst>
        <pc:spChg chg="mod">
          <ac:chgData name="Gilzamir Gomes" userId="da5d72f49be61749" providerId="LiveId" clId="{655B66F4-071C-4FC4-AE89-457D9C663CF4}" dt="2019-07-21T23:30:43.601" v="10854" actId="20577"/>
          <ac:spMkLst>
            <pc:docMk/>
            <pc:sldMk cId="3908662953" sldId="322"/>
            <ac:spMk id="2" creationId="{6ED625A2-FAC8-406B-8161-39FFA148B305}"/>
          </ac:spMkLst>
        </pc:spChg>
        <pc:spChg chg="del">
          <ac:chgData name="Gilzamir Gomes" userId="da5d72f49be61749" providerId="LiveId" clId="{655B66F4-071C-4FC4-AE89-457D9C663CF4}" dt="2019-07-21T23:30:29.691" v="10843" actId="478"/>
          <ac:spMkLst>
            <pc:docMk/>
            <pc:sldMk cId="3908662953" sldId="322"/>
            <ac:spMk id="3" creationId="{34E0497F-73A1-4C9B-9D45-FC7AF3FC8F22}"/>
          </ac:spMkLst>
        </pc:spChg>
        <pc:spChg chg="add del mod">
          <ac:chgData name="Gilzamir Gomes" userId="da5d72f49be61749" providerId="LiveId" clId="{655B66F4-071C-4FC4-AE89-457D9C663CF4}" dt="2019-07-21T23:32:27.282" v="10871" actId="478"/>
          <ac:spMkLst>
            <pc:docMk/>
            <pc:sldMk cId="3908662953" sldId="322"/>
            <ac:spMk id="4" creationId="{0C37AD4D-DA98-41F5-BB0D-454CC5278096}"/>
          </ac:spMkLst>
        </pc:spChg>
        <pc:picChg chg="add mod">
          <ac:chgData name="Gilzamir Gomes" userId="da5d72f49be61749" providerId="LiveId" clId="{655B66F4-071C-4FC4-AE89-457D9C663CF4}" dt="2019-07-21T23:32:48.451" v="10877" actId="1076"/>
          <ac:picMkLst>
            <pc:docMk/>
            <pc:sldMk cId="3908662953" sldId="322"/>
            <ac:picMk id="14" creationId="{1F74684F-3CB5-4311-A7FF-10F3EAFEE744}"/>
          </ac:picMkLst>
        </pc:picChg>
        <pc:cxnChg chg="add del mod">
          <ac:chgData name="Gilzamir Gomes" userId="da5d72f49be61749" providerId="LiveId" clId="{655B66F4-071C-4FC4-AE89-457D9C663CF4}" dt="2019-07-21T23:32:34.346" v="10875" actId="478"/>
          <ac:cxnSpMkLst>
            <pc:docMk/>
            <pc:sldMk cId="3908662953" sldId="322"/>
            <ac:cxnSpMk id="6" creationId="{1939F36C-2784-47C0-AED8-7B7B314A9BFD}"/>
          </ac:cxnSpMkLst>
        </pc:cxnChg>
        <pc:cxnChg chg="add del mod">
          <ac:chgData name="Gilzamir Gomes" userId="da5d72f49be61749" providerId="LiveId" clId="{655B66F4-071C-4FC4-AE89-457D9C663CF4}" dt="2019-07-21T23:32:30.341" v="10873" actId="478"/>
          <ac:cxnSpMkLst>
            <pc:docMk/>
            <pc:sldMk cId="3908662953" sldId="322"/>
            <ac:cxnSpMk id="9" creationId="{A0984071-0C01-4C09-9C8D-B5702443B556}"/>
          </ac:cxnSpMkLst>
        </pc:cxnChg>
        <pc:cxnChg chg="add del mod">
          <ac:chgData name="Gilzamir Gomes" userId="da5d72f49be61749" providerId="LiveId" clId="{655B66F4-071C-4FC4-AE89-457D9C663CF4}" dt="2019-07-21T23:32:29.041" v="10872" actId="478"/>
          <ac:cxnSpMkLst>
            <pc:docMk/>
            <pc:sldMk cId="3908662953" sldId="322"/>
            <ac:cxnSpMk id="10" creationId="{ED5F1011-F56A-4F9D-916D-2C6646F3571B}"/>
          </ac:cxnSpMkLst>
        </pc:cxnChg>
        <pc:cxnChg chg="add del mod">
          <ac:chgData name="Gilzamir Gomes" userId="da5d72f49be61749" providerId="LiveId" clId="{655B66F4-071C-4FC4-AE89-457D9C663CF4}" dt="2019-07-21T23:32:32.161" v="10874" actId="478"/>
          <ac:cxnSpMkLst>
            <pc:docMk/>
            <pc:sldMk cId="3908662953" sldId="322"/>
            <ac:cxnSpMk id="13" creationId="{32A3CD16-B415-4F23-A851-95C86C2363D5}"/>
          </ac:cxnSpMkLst>
        </pc:cxnChg>
      </pc:sldChg>
      <pc:sldChg chg="addSp modSp add">
        <pc:chgData name="Gilzamir Gomes" userId="da5d72f49be61749" providerId="LiveId" clId="{655B66F4-071C-4FC4-AE89-457D9C663CF4}" dt="2019-07-21T23:28:55.272" v="10842" actId="1076"/>
        <pc:sldMkLst>
          <pc:docMk/>
          <pc:sldMk cId="4080625027" sldId="323"/>
        </pc:sldMkLst>
        <pc:spChg chg="mod">
          <ac:chgData name="Gilzamir Gomes" userId="da5d72f49be61749" providerId="LiveId" clId="{655B66F4-071C-4FC4-AE89-457D9C663CF4}" dt="2019-07-21T23:27:35.061" v="10837" actId="20577"/>
          <ac:spMkLst>
            <pc:docMk/>
            <pc:sldMk cId="4080625027" sldId="323"/>
            <ac:spMk id="5" creationId="{5A9F47F2-DB28-4334-9F16-10AD6320B90D}"/>
          </ac:spMkLst>
        </pc:spChg>
        <pc:picChg chg="add mod">
          <ac:chgData name="Gilzamir Gomes" userId="da5d72f49be61749" providerId="LiveId" clId="{655B66F4-071C-4FC4-AE89-457D9C663CF4}" dt="2019-07-21T23:28:55.272" v="10842" actId="1076"/>
          <ac:picMkLst>
            <pc:docMk/>
            <pc:sldMk cId="4080625027" sldId="323"/>
            <ac:picMk id="2" creationId="{0D588DDD-5500-499F-8F3F-EADD03D7D4A9}"/>
          </ac:picMkLst>
        </pc:picChg>
      </pc:sldChg>
      <pc:sldChg chg="modSp add">
        <pc:chgData name="Gilzamir Gomes" userId="da5d72f49be61749" providerId="LiveId" clId="{655B66F4-071C-4FC4-AE89-457D9C663CF4}" dt="2019-07-21T23:39:28.384" v="11725" actId="11"/>
        <pc:sldMkLst>
          <pc:docMk/>
          <pc:sldMk cId="902515529" sldId="324"/>
        </pc:sldMkLst>
        <pc:spChg chg="mod">
          <ac:chgData name="Gilzamir Gomes" userId="da5d72f49be61749" providerId="LiveId" clId="{655B66F4-071C-4FC4-AE89-457D9C663CF4}" dt="2019-07-21T23:33:23.631" v="10881"/>
          <ac:spMkLst>
            <pc:docMk/>
            <pc:sldMk cId="902515529" sldId="324"/>
            <ac:spMk id="2" creationId="{985A7FBC-9B15-447C-B467-58B65786F8D8}"/>
          </ac:spMkLst>
        </pc:spChg>
        <pc:spChg chg="mod">
          <ac:chgData name="Gilzamir Gomes" userId="da5d72f49be61749" providerId="LiveId" clId="{655B66F4-071C-4FC4-AE89-457D9C663CF4}" dt="2019-07-21T23:39:28.384" v="11725" actId="11"/>
          <ac:spMkLst>
            <pc:docMk/>
            <pc:sldMk cId="902515529" sldId="324"/>
            <ac:spMk id="3" creationId="{E434D1B3-260B-4514-8908-B008C5E95D94}"/>
          </ac:spMkLst>
        </pc:spChg>
      </pc:sldChg>
      <pc:sldChg chg="modSp add">
        <pc:chgData name="Gilzamir Gomes" userId="da5d72f49be61749" providerId="LiveId" clId="{655B66F4-071C-4FC4-AE89-457D9C663CF4}" dt="2019-07-21T23:44:15.931" v="12577" actId="20577"/>
        <pc:sldMkLst>
          <pc:docMk/>
          <pc:sldMk cId="2672929725" sldId="325"/>
        </pc:sldMkLst>
        <pc:spChg chg="mod">
          <ac:chgData name="Gilzamir Gomes" userId="da5d72f49be61749" providerId="LiveId" clId="{655B66F4-071C-4FC4-AE89-457D9C663CF4}" dt="2019-07-21T23:44:15.931" v="12577" actId="20577"/>
          <ac:spMkLst>
            <pc:docMk/>
            <pc:sldMk cId="2672929725" sldId="325"/>
            <ac:spMk id="3" creationId="{E434D1B3-260B-4514-8908-B008C5E95D94}"/>
          </ac:spMkLst>
        </pc:spChg>
      </pc:sldChg>
      <pc:sldChg chg="addSp modSp add">
        <pc:chgData name="Gilzamir Gomes" userId="da5d72f49be61749" providerId="LiveId" clId="{655B66F4-071C-4FC4-AE89-457D9C663CF4}" dt="2019-07-22T00:07:49.639" v="12931" actId="20577"/>
        <pc:sldMkLst>
          <pc:docMk/>
          <pc:sldMk cId="634815096" sldId="327"/>
        </pc:sldMkLst>
        <pc:spChg chg="mod">
          <ac:chgData name="Gilzamir Gomes" userId="da5d72f49be61749" providerId="LiveId" clId="{655B66F4-071C-4FC4-AE89-457D9C663CF4}" dt="2019-07-21T23:46:36.030" v="12590" actId="20577"/>
          <ac:spMkLst>
            <pc:docMk/>
            <pc:sldMk cId="634815096" sldId="327"/>
            <ac:spMk id="2" creationId="{53EBFC48-0691-4FD2-A002-AA9F5E8BB634}"/>
          </ac:spMkLst>
        </pc:spChg>
        <pc:spChg chg="mod">
          <ac:chgData name="Gilzamir Gomes" userId="da5d72f49be61749" providerId="LiveId" clId="{655B66F4-071C-4FC4-AE89-457D9C663CF4}" dt="2019-07-22T00:07:49.639" v="12931" actId="20577"/>
          <ac:spMkLst>
            <pc:docMk/>
            <pc:sldMk cId="634815096" sldId="327"/>
            <ac:spMk id="3" creationId="{97421A9A-280C-4A2F-8981-05A6EFDFFBA5}"/>
          </ac:spMkLst>
        </pc:spChg>
        <pc:picChg chg="add mod">
          <ac:chgData name="Gilzamir Gomes" userId="da5d72f49be61749" providerId="LiveId" clId="{655B66F4-071C-4FC4-AE89-457D9C663CF4}" dt="2019-07-21T23:52:39.531" v="12679" actId="1076"/>
          <ac:picMkLst>
            <pc:docMk/>
            <pc:sldMk cId="634815096" sldId="327"/>
            <ac:picMk id="4" creationId="{52319E25-D970-4B0F-A84A-B716493F9F72}"/>
          </ac:picMkLst>
        </pc:picChg>
      </pc:sldChg>
      <pc:sldChg chg="addSp modSp add">
        <pc:chgData name="Gilzamir Gomes" userId="da5d72f49be61749" providerId="LiveId" clId="{655B66F4-071C-4FC4-AE89-457D9C663CF4}" dt="2019-07-22T00:00:05.475" v="12774" actId="20577"/>
        <pc:sldMkLst>
          <pc:docMk/>
          <pc:sldMk cId="1718384050" sldId="328"/>
        </pc:sldMkLst>
        <pc:spChg chg="add mod">
          <ac:chgData name="Gilzamir Gomes" userId="da5d72f49be61749" providerId="LiveId" clId="{655B66F4-071C-4FC4-AE89-457D9C663CF4}" dt="2019-07-21T23:59:43.160" v="12758" actId="14100"/>
          <ac:spMkLst>
            <pc:docMk/>
            <pc:sldMk cId="1718384050" sldId="328"/>
            <ac:spMk id="3" creationId="{8725DE9F-0A2D-40EF-8AEB-10DFC990D43A}"/>
          </ac:spMkLst>
        </pc:spChg>
        <pc:spChg chg="add mod">
          <ac:chgData name="Gilzamir Gomes" userId="da5d72f49be61749" providerId="LiveId" clId="{655B66F4-071C-4FC4-AE89-457D9C663CF4}" dt="2019-07-21T23:59:09.420" v="12752" actId="208"/>
          <ac:spMkLst>
            <pc:docMk/>
            <pc:sldMk cId="1718384050" sldId="328"/>
            <ac:spMk id="6" creationId="{64CE220F-B42A-4CE0-9B87-7687B77EE195}"/>
          </ac:spMkLst>
        </pc:spChg>
        <pc:spChg chg="add mod">
          <ac:chgData name="Gilzamir Gomes" userId="da5d72f49be61749" providerId="LiveId" clId="{655B66F4-071C-4FC4-AE89-457D9C663CF4}" dt="2019-07-21T23:59:09.420" v="12752" actId="208"/>
          <ac:spMkLst>
            <pc:docMk/>
            <pc:sldMk cId="1718384050" sldId="328"/>
            <ac:spMk id="8" creationId="{F5BCC1C3-15A8-4A64-A22D-9FBD6AB2BE3E}"/>
          </ac:spMkLst>
        </pc:spChg>
        <pc:spChg chg="add mod">
          <ac:chgData name="Gilzamir Gomes" userId="da5d72f49be61749" providerId="LiveId" clId="{655B66F4-071C-4FC4-AE89-457D9C663CF4}" dt="2019-07-21T23:59:23.193" v="12756" actId="1076"/>
          <ac:spMkLst>
            <pc:docMk/>
            <pc:sldMk cId="1718384050" sldId="328"/>
            <ac:spMk id="19" creationId="{15E4BD0A-C240-495B-B384-5126CE47AAD4}"/>
          </ac:spMkLst>
        </pc:spChg>
        <pc:spChg chg="add mod">
          <ac:chgData name="Gilzamir Gomes" userId="da5d72f49be61749" providerId="LiveId" clId="{655B66F4-071C-4FC4-AE89-457D9C663CF4}" dt="2019-07-21T23:59:20.750" v="12755" actId="1076"/>
          <ac:spMkLst>
            <pc:docMk/>
            <pc:sldMk cId="1718384050" sldId="328"/>
            <ac:spMk id="20" creationId="{8AE990AD-94FC-40C3-B183-91B37BDFE709}"/>
          </ac:spMkLst>
        </pc:spChg>
        <pc:spChg chg="add mod">
          <ac:chgData name="Gilzamir Gomes" userId="da5d72f49be61749" providerId="LiveId" clId="{655B66F4-071C-4FC4-AE89-457D9C663CF4}" dt="2019-07-22T00:00:05.475" v="12774" actId="20577"/>
          <ac:spMkLst>
            <pc:docMk/>
            <pc:sldMk cId="1718384050" sldId="328"/>
            <ac:spMk id="23" creationId="{FEF7E349-08BE-44EF-9115-42AB8E662442}"/>
          </ac:spMkLst>
        </pc:spChg>
        <pc:grpChg chg="add mod">
          <ac:chgData name="Gilzamir Gomes" userId="da5d72f49be61749" providerId="LiveId" clId="{655B66F4-071C-4FC4-AE89-457D9C663CF4}" dt="2019-07-21T23:59:18.130" v="12754" actId="14100"/>
          <ac:grpSpMkLst>
            <pc:docMk/>
            <pc:sldMk cId="1718384050" sldId="328"/>
            <ac:grpSpMk id="22" creationId="{11A92625-AA33-4A4E-909B-5A63FE9241E3}"/>
          </ac:grpSpMkLst>
        </pc:grpChg>
        <pc:picChg chg="mod">
          <ac:chgData name="Gilzamir Gomes" userId="da5d72f49be61749" providerId="LiveId" clId="{655B66F4-071C-4FC4-AE89-457D9C663CF4}" dt="2019-07-21T23:59:57.010" v="12759" actId="1076"/>
          <ac:picMkLst>
            <pc:docMk/>
            <pc:sldMk cId="1718384050" sldId="328"/>
            <ac:picMk id="14" creationId="{1F74684F-3CB5-4311-A7FF-10F3EAFEE744}"/>
          </ac:picMkLst>
        </pc:picChg>
        <pc:cxnChg chg="add mod">
          <ac:chgData name="Gilzamir Gomes" userId="da5d72f49be61749" providerId="LiveId" clId="{655B66F4-071C-4FC4-AE89-457D9C663CF4}" dt="2019-07-21T23:59:09.420" v="12752" actId="208"/>
          <ac:cxnSpMkLst>
            <pc:docMk/>
            <pc:sldMk cId="1718384050" sldId="328"/>
            <ac:cxnSpMk id="5" creationId="{8D79CC1C-BB61-49FB-B7A7-193C98ADABB4}"/>
          </ac:cxnSpMkLst>
        </pc:cxnChg>
        <pc:cxnChg chg="add mod">
          <ac:chgData name="Gilzamir Gomes" userId="da5d72f49be61749" providerId="LiveId" clId="{655B66F4-071C-4FC4-AE89-457D9C663CF4}" dt="2019-07-21T23:55:54.480" v="12705" actId="1582"/>
          <ac:cxnSpMkLst>
            <pc:docMk/>
            <pc:sldMk cId="1718384050" sldId="328"/>
            <ac:cxnSpMk id="9" creationId="{1629EF91-A6C6-4DFA-A0BB-F37BE4FDC765}"/>
          </ac:cxnSpMkLst>
        </pc:cxnChg>
        <pc:cxnChg chg="add mod">
          <ac:chgData name="Gilzamir Gomes" userId="da5d72f49be61749" providerId="LiveId" clId="{655B66F4-071C-4FC4-AE89-457D9C663CF4}" dt="2019-07-21T23:55:48.280" v="12704" actId="1582"/>
          <ac:cxnSpMkLst>
            <pc:docMk/>
            <pc:sldMk cId="1718384050" sldId="328"/>
            <ac:cxnSpMk id="11" creationId="{3A0C1C4B-042B-4586-A6B5-DDD0B0A53353}"/>
          </ac:cxnSpMkLst>
        </pc:cxnChg>
        <pc:cxnChg chg="add mod">
          <ac:chgData name="Gilzamir Gomes" userId="da5d72f49be61749" providerId="LiveId" clId="{655B66F4-071C-4FC4-AE89-457D9C663CF4}" dt="2019-07-21T23:55:58.500" v="12706" actId="1582"/>
          <ac:cxnSpMkLst>
            <pc:docMk/>
            <pc:sldMk cId="1718384050" sldId="328"/>
            <ac:cxnSpMk id="12" creationId="{F4F10D4F-4117-4B6F-8409-559FE3366D36}"/>
          </ac:cxnSpMkLst>
        </pc:cxnChg>
        <pc:cxnChg chg="add mod">
          <ac:chgData name="Gilzamir Gomes" userId="da5d72f49be61749" providerId="LiveId" clId="{655B66F4-071C-4FC4-AE89-457D9C663CF4}" dt="2019-07-21T23:58:36.400" v="12743" actId="1076"/>
          <ac:cxnSpMkLst>
            <pc:docMk/>
            <pc:sldMk cId="1718384050" sldId="328"/>
            <ac:cxnSpMk id="15" creationId="{6BE0BB6E-26AF-4DEE-B06F-EFDEA937ABAB}"/>
          </ac:cxnSpMkLst>
        </pc:cxnChg>
      </pc:sldChg>
      <pc:sldChg chg="modSp add">
        <pc:chgData name="Gilzamir Gomes" userId="da5d72f49be61749" providerId="LiveId" clId="{655B66F4-071C-4FC4-AE89-457D9C663CF4}" dt="2019-07-22T00:00:44.810" v="12791" actId="1076"/>
        <pc:sldMkLst>
          <pc:docMk/>
          <pc:sldMk cId="3766591198" sldId="329"/>
        </pc:sldMkLst>
        <pc:spChg chg="mod">
          <ac:chgData name="Gilzamir Gomes" userId="da5d72f49be61749" providerId="LiveId" clId="{655B66F4-071C-4FC4-AE89-457D9C663CF4}" dt="2019-07-22T00:00:35.570" v="12788" actId="20577"/>
          <ac:spMkLst>
            <pc:docMk/>
            <pc:sldMk cId="3766591198" sldId="329"/>
            <ac:spMk id="19" creationId="{15E4BD0A-C240-495B-B384-5126CE47AAD4}"/>
          </ac:spMkLst>
        </pc:spChg>
        <pc:spChg chg="mod">
          <ac:chgData name="Gilzamir Gomes" userId="da5d72f49be61749" providerId="LiveId" clId="{655B66F4-071C-4FC4-AE89-457D9C663CF4}" dt="2019-07-22T00:00:44.810" v="12791" actId="1076"/>
          <ac:spMkLst>
            <pc:docMk/>
            <pc:sldMk cId="3766591198" sldId="329"/>
            <ac:spMk id="20" creationId="{8AE990AD-94FC-40C3-B183-91B37BDFE709}"/>
          </ac:spMkLst>
        </pc:spChg>
        <pc:spChg chg="mod">
          <ac:chgData name="Gilzamir Gomes" userId="da5d72f49be61749" providerId="LiveId" clId="{655B66F4-071C-4FC4-AE89-457D9C663CF4}" dt="2019-07-22T00:00:18.600" v="12779" actId="20577"/>
          <ac:spMkLst>
            <pc:docMk/>
            <pc:sldMk cId="3766591198" sldId="329"/>
            <ac:spMk id="23" creationId="{FEF7E349-08BE-44EF-9115-42AB8E662442}"/>
          </ac:spMkLst>
        </pc:spChg>
        <pc:grpChg chg="mod">
          <ac:chgData name="Gilzamir Gomes" userId="da5d72f49be61749" providerId="LiveId" clId="{655B66F4-071C-4FC4-AE89-457D9C663CF4}" dt="2019-07-22T00:00:22.905" v="12780" actId="1076"/>
          <ac:grpSpMkLst>
            <pc:docMk/>
            <pc:sldMk cId="3766591198" sldId="329"/>
            <ac:grpSpMk id="22" creationId="{11A92625-AA33-4A4E-909B-5A63FE9241E3}"/>
          </ac:grpSpMkLst>
        </pc:grpChg>
      </pc:sldChg>
      <pc:sldChg chg="addSp delSp modSp add">
        <pc:chgData name="Gilzamir Gomes" userId="da5d72f49be61749" providerId="LiveId" clId="{655B66F4-071C-4FC4-AE89-457D9C663CF4}" dt="2019-07-22T00:02:48.540" v="12818" actId="478"/>
        <pc:sldMkLst>
          <pc:docMk/>
          <pc:sldMk cId="3098341957" sldId="330"/>
        </pc:sldMkLst>
        <pc:spChg chg="add mod">
          <ac:chgData name="Gilzamir Gomes" userId="da5d72f49be61749" providerId="LiveId" clId="{655B66F4-071C-4FC4-AE89-457D9C663CF4}" dt="2019-07-22T00:01:50.160" v="12817" actId="20577"/>
          <ac:spMkLst>
            <pc:docMk/>
            <pc:sldMk cId="3098341957" sldId="330"/>
            <ac:spMk id="16" creationId="{96EA6FF8-169D-4307-BDA0-7A289A4549AD}"/>
          </ac:spMkLst>
        </pc:spChg>
        <pc:spChg chg="mod">
          <ac:chgData name="Gilzamir Gomes" userId="da5d72f49be61749" providerId="LiveId" clId="{655B66F4-071C-4FC4-AE89-457D9C663CF4}" dt="2019-07-22T00:01:37.775" v="12813" actId="20577"/>
          <ac:spMkLst>
            <pc:docMk/>
            <pc:sldMk cId="3098341957" sldId="330"/>
            <ac:spMk id="19" creationId="{15E4BD0A-C240-495B-B384-5126CE47AAD4}"/>
          </ac:spMkLst>
        </pc:spChg>
        <pc:spChg chg="del mod">
          <ac:chgData name="Gilzamir Gomes" userId="da5d72f49be61749" providerId="LiveId" clId="{655B66F4-071C-4FC4-AE89-457D9C663CF4}" dt="2019-07-22T00:02:48.540" v="12818" actId="478"/>
          <ac:spMkLst>
            <pc:docMk/>
            <pc:sldMk cId="3098341957" sldId="330"/>
            <ac:spMk id="20" creationId="{8AE990AD-94FC-40C3-B183-91B37BDFE709}"/>
          </ac:spMkLst>
        </pc:spChg>
        <pc:spChg chg="mod">
          <ac:chgData name="Gilzamir Gomes" userId="da5d72f49be61749" providerId="LiveId" clId="{655B66F4-071C-4FC4-AE89-457D9C663CF4}" dt="2019-07-22T00:00:52.080" v="12796" actId="20577"/>
          <ac:spMkLst>
            <pc:docMk/>
            <pc:sldMk cId="3098341957" sldId="330"/>
            <ac:spMk id="23" creationId="{FEF7E349-08BE-44EF-9115-42AB8E662442}"/>
          </ac:spMkLst>
        </pc:spChg>
        <pc:grpChg chg="mod">
          <ac:chgData name="Gilzamir Gomes" userId="da5d72f49be61749" providerId="LiveId" clId="{655B66F4-071C-4FC4-AE89-457D9C663CF4}" dt="2019-07-22T00:01:27.710" v="12808" actId="14100"/>
          <ac:grpSpMkLst>
            <pc:docMk/>
            <pc:sldMk cId="3098341957" sldId="330"/>
            <ac:grpSpMk id="22" creationId="{11A92625-AA33-4A4E-909B-5A63FE9241E3}"/>
          </ac:grpSpMkLst>
        </pc:grpChg>
      </pc:sldChg>
      <pc:sldChg chg="modSp add">
        <pc:chgData name="Gilzamir Gomes" userId="da5d72f49be61749" providerId="LiveId" clId="{655B66F4-071C-4FC4-AE89-457D9C663CF4}" dt="2019-07-22T00:03:28.310" v="12841" actId="1076"/>
        <pc:sldMkLst>
          <pc:docMk/>
          <pc:sldMk cId="2992090230" sldId="331"/>
        </pc:sldMkLst>
        <pc:spChg chg="mod">
          <ac:chgData name="Gilzamir Gomes" userId="da5d72f49be61749" providerId="LiveId" clId="{655B66F4-071C-4FC4-AE89-457D9C663CF4}" dt="2019-07-22T00:03:24.650" v="12840" actId="20577"/>
          <ac:spMkLst>
            <pc:docMk/>
            <pc:sldMk cId="2992090230" sldId="331"/>
            <ac:spMk id="16" creationId="{96EA6FF8-169D-4307-BDA0-7A289A4549AD}"/>
          </ac:spMkLst>
        </pc:spChg>
        <pc:spChg chg="mod">
          <ac:chgData name="Gilzamir Gomes" userId="da5d72f49be61749" providerId="LiveId" clId="{655B66F4-071C-4FC4-AE89-457D9C663CF4}" dt="2019-07-22T00:03:28.310" v="12841" actId="1076"/>
          <ac:spMkLst>
            <pc:docMk/>
            <pc:sldMk cId="2992090230" sldId="331"/>
            <ac:spMk id="19" creationId="{15E4BD0A-C240-495B-B384-5126CE47AAD4}"/>
          </ac:spMkLst>
        </pc:spChg>
        <pc:spChg chg="mod">
          <ac:chgData name="Gilzamir Gomes" userId="da5d72f49be61749" providerId="LiveId" clId="{655B66F4-071C-4FC4-AE89-457D9C663CF4}" dt="2019-07-22T00:03:05.710" v="12831" actId="20577"/>
          <ac:spMkLst>
            <pc:docMk/>
            <pc:sldMk cId="2992090230" sldId="331"/>
            <ac:spMk id="23" creationId="{FEF7E349-08BE-44EF-9115-42AB8E662442}"/>
          </ac:spMkLst>
        </pc:spChg>
        <pc:grpChg chg="mod">
          <ac:chgData name="Gilzamir Gomes" userId="da5d72f49be61749" providerId="LiveId" clId="{655B66F4-071C-4FC4-AE89-457D9C663CF4}" dt="2019-07-22T00:03:17.345" v="12835" actId="1076"/>
          <ac:grpSpMkLst>
            <pc:docMk/>
            <pc:sldMk cId="2992090230" sldId="331"/>
            <ac:grpSpMk id="22" creationId="{11A92625-AA33-4A4E-909B-5A63FE9241E3}"/>
          </ac:grpSpMkLst>
        </pc:grpChg>
      </pc:sldChg>
      <pc:sldChg chg="addSp modSp add">
        <pc:chgData name="Gilzamir Gomes" userId="da5d72f49be61749" providerId="LiveId" clId="{655B66F4-071C-4FC4-AE89-457D9C663CF4}" dt="2019-07-22T00:04:14.900" v="12860" actId="1076"/>
        <pc:sldMkLst>
          <pc:docMk/>
          <pc:sldMk cId="2864550670" sldId="332"/>
        </pc:sldMkLst>
        <pc:spChg chg="add mod">
          <ac:chgData name="Gilzamir Gomes" userId="da5d72f49be61749" providerId="LiveId" clId="{655B66F4-071C-4FC4-AE89-457D9C663CF4}" dt="2019-07-22T00:03:58.990" v="12847" actId="207"/>
          <ac:spMkLst>
            <pc:docMk/>
            <pc:sldMk cId="2864550670" sldId="332"/>
            <ac:spMk id="4" creationId="{D3072948-41E5-4557-BAF6-FD9B0B36108F}"/>
          </ac:spMkLst>
        </pc:spChg>
        <pc:spChg chg="add mod">
          <ac:chgData name="Gilzamir Gomes" userId="da5d72f49be61749" providerId="LiveId" clId="{655B66F4-071C-4FC4-AE89-457D9C663CF4}" dt="2019-07-22T00:04:14.900" v="12860" actId="1076"/>
          <ac:spMkLst>
            <pc:docMk/>
            <pc:sldMk cId="2864550670" sldId="332"/>
            <ac:spMk id="7" creationId="{57DA641A-253B-4DCE-9DD2-75B12ECDEE28}"/>
          </ac:spMkLst>
        </pc:spChg>
      </pc:sldChg>
      <pc:sldChg chg="delSp modSp add">
        <pc:chgData name="Gilzamir Gomes" userId="da5d72f49be61749" providerId="LiveId" clId="{655B66F4-071C-4FC4-AE89-457D9C663CF4}" dt="2019-07-22T00:04:32.515" v="12872" actId="20577"/>
        <pc:sldMkLst>
          <pc:docMk/>
          <pc:sldMk cId="1600729852" sldId="333"/>
        </pc:sldMkLst>
        <pc:spChg chg="mod">
          <ac:chgData name="Gilzamir Gomes" userId="da5d72f49be61749" providerId="LiveId" clId="{655B66F4-071C-4FC4-AE89-457D9C663CF4}" dt="2019-07-22T00:04:32.515" v="12872" actId="20577"/>
          <ac:spMkLst>
            <pc:docMk/>
            <pc:sldMk cId="1600729852" sldId="333"/>
            <ac:spMk id="7" creationId="{57DA641A-253B-4DCE-9DD2-75B12ECDEE28}"/>
          </ac:spMkLst>
        </pc:spChg>
        <pc:spChg chg="del">
          <ac:chgData name="Gilzamir Gomes" userId="da5d72f49be61749" providerId="LiveId" clId="{655B66F4-071C-4FC4-AE89-457D9C663CF4}" dt="2019-07-22T00:04:27.570" v="12863" actId="478"/>
          <ac:spMkLst>
            <pc:docMk/>
            <pc:sldMk cId="1600729852" sldId="333"/>
            <ac:spMk id="19" creationId="{15E4BD0A-C240-495B-B384-5126CE47AAD4}"/>
          </ac:spMkLst>
        </pc:spChg>
        <pc:grpChg chg="mod">
          <ac:chgData name="Gilzamir Gomes" userId="da5d72f49be61749" providerId="LiveId" clId="{655B66F4-071C-4FC4-AE89-457D9C663CF4}" dt="2019-07-22T00:04:25.290" v="12862" actId="14100"/>
          <ac:grpSpMkLst>
            <pc:docMk/>
            <pc:sldMk cId="1600729852" sldId="333"/>
            <ac:grpSpMk id="22" creationId="{11A92625-AA33-4A4E-909B-5A63FE9241E3}"/>
          </ac:grpSpMkLst>
        </pc:grpChg>
      </pc:sldChg>
      <pc:sldChg chg="delSp modSp add">
        <pc:chgData name="Gilzamir Gomes" userId="da5d72f49be61749" providerId="LiveId" clId="{655B66F4-071C-4FC4-AE89-457D9C663CF4}" dt="2019-07-22T00:05:08.340" v="12877" actId="688"/>
        <pc:sldMkLst>
          <pc:docMk/>
          <pc:sldMk cId="966689886" sldId="334"/>
        </pc:sldMkLst>
        <pc:spChg chg="del">
          <ac:chgData name="Gilzamir Gomes" userId="da5d72f49be61749" providerId="LiveId" clId="{655B66F4-071C-4FC4-AE89-457D9C663CF4}" dt="2019-07-22T00:04:47.745" v="12874" actId="478"/>
          <ac:spMkLst>
            <pc:docMk/>
            <pc:sldMk cId="966689886" sldId="334"/>
            <ac:spMk id="4" creationId="{D3072948-41E5-4557-BAF6-FD9B0B36108F}"/>
          </ac:spMkLst>
        </pc:spChg>
        <pc:grpChg chg="mod ord">
          <ac:chgData name="Gilzamir Gomes" userId="da5d72f49be61749" providerId="LiveId" clId="{655B66F4-071C-4FC4-AE89-457D9C663CF4}" dt="2019-07-22T00:05:08.340" v="12877" actId="688"/>
          <ac:grpSpMkLst>
            <pc:docMk/>
            <pc:sldMk cId="966689886" sldId="334"/>
            <ac:grpSpMk id="22" creationId="{11A92625-AA33-4A4E-909B-5A63FE9241E3}"/>
          </ac:grpSpMkLst>
        </pc:grpChg>
      </pc:sldChg>
      <pc:sldChg chg="modSp add">
        <pc:chgData name="Gilzamir Gomes" userId="da5d72f49be61749" providerId="LiveId" clId="{655B66F4-071C-4FC4-AE89-457D9C663CF4}" dt="2019-07-22T00:06:35.715" v="12892" actId="20577"/>
        <pc:sldMkLst>
          <pc:docMk/>
          <pc:sldMk cId="387966851" sldId="335"/>
        </pc:sldMkLst>
        <pc:spChg chg="mod">
          <ac:chgData name="Gilzamir Gomes" userId="da5d72f49be61749" providerId="LiveId" clId="{655B66F4-071C-4FC4-AE89-457D9C663CF4}" dt="2019-07-22T00:06:35.715" v="12892" actId="20577"/>
          <ac:spMkLst>
            <pc:docMk/>
            <pc:sldMk cId="387966851" sldId="335"/>
            <ac:spMk id="16" creationId="{96EA6FF8-169D-4307-BDA0-7A289A4549AD}"/>
          </ac:spMkLst>
        </pc:spChg>
        <pc:spChg chg="mod">
          <ac:chgData name="Gilzamir Gomes" userId="da5d72f49be61749" providerId="LiveId" clId="{655B66F4-071C-4FC4-AE89-457D9C663CF4}" dt="2019-07-22T00:06:00.290" v="12889" actId="1076"/>
          <ac:spMkLst>
            <pc:docMk/>
            <pc:sldMk cId="387966851" sldId="335"/>
            <ac:spMk id="19" creationId="{15E4BD0A-C240-495B-B384-5126CE47AAD4}"/>
          </ac:spMkLst>
        </pc:spChg>
        <pc:spChg chg="mod">
          <ac:chgData name="Gilzamir Gomes" userId="da5d72f49be61749" providerId="LiveId" clId="{655B66F4-071C-4FC4-AE89-457D9C663CF4}" dt="2019-07-22T00:05:31.874" v="12880" actId="20577"/>
          <ac:spMkLst>
            <pc:docMk/>
            <pc:sldMk cId="387966851" sldId="335"/>
            <ac:spMk id="23" creationId="{FEF7E349-08BE-44EF-9115-42AB8E662442}"/>
          </ac:spMkLst>
        </pc:spChg>
        <pc:grpChg chg="mod ord">
          <ac:chgData name="Gilzamir Gomes" userId="da5d72f49be61749" providerId="LiveId" clId="{655B66F4-071C-4FC4-AE89-457D9C663CF4}" dt="2019-07-22T00:05:55.710" v="12887" actId="14100"/>
          <ac:grpSpMkLst>
            <pc:docMk/>
            <pc:sldMk cId="387966851" sldId="335"/>
            <ac:grpSpMk id="22" creationId="{11A92625-AA33-4A4E-909B-5A63FE9241E3}"/>
          </ac:grpSpMkLst>
        </pc:grpChg>
      </pc:sldChg>
      <pc:sldChg chg="modSp add">
        <pc:chgData name="Gilzamir Gomes" userId="da5d72f49be61749" providerId="LiveId" clId="{655B66F4-071C-4FC4-AE89-457D9C663CF4}" dt="2019-07-22T00:07:01.700" v="12897" actId="20577"/>
        <pc:sldMkLst>
          <pc:docMk/>
          <pc:sldMk cId="992183905" sldId="336"/>
        </pc:sldMkLst>
        <pc:spChg chg="mod">
          <ac:chgData name="Gilzamir Gomes" userId="da5d72f49be61749" providerId="LiveId" clId="{655B66F4-071C-4FC4-AE89-457D9C663CF4}" dt="2019-07-22T00:07:01.700" v="12897" actId="20577"/>
          <ac:spMkLst>
            <pc:docMk/>
            <pc:sldMk cId="992183905" sldId="336"/>
            <ac:spMk id="19" creationId="{15E4BD0A-C240-495B-B384-5126CE47AAD4}"/>
          </ac:spMkLst>
        </pc:spChg>
        <pc:grpChg chg="mod">
          <ac:chgData name="Gilzamir Gomes" userId="da5d72f49be61749" providerId="LiveId" clId="{655B66F4-071C-4FC4-AE89-457D9C663CF4}" dt="2019-07-22T00:06:54.560" v="12894" actId="14100"/>
          <ac:grpSpMkLst>
            <pc:docMk/>
            <pc:sldMk cId="992183905" sldId="336"/>
            <ac:grpSpMk id="22" creationId="{11A92625-AA33-4A4E-909B-5A63FE9241E3}"/>
          </ac:grpSpMkLst>
        </pc:grpChg>
      </pc:sldChg>
      <pc:sldChg chg="modSp add">
        <pc:chgData name="Gilzamir Gomes" userId="da5d72f49be61749" providerId="LiveId" clId="{655B66F4-071C-4FC4-AE89-457D9C663CF4}" dt="2019-07-22T00:07:18.487" v="12902" actId="20577"/>
        <pc:sldMkLst>
          <pc:docMk/>
          <pc:sldMk cId="2915340895" sldId="337"/>
        </pc:sldMkLst>
        <pc:spChg chg="mod">
          <ac:chgData name="Gilzamir Gomes" userId="da5d72f49be61749" providerId="LiveId" clId="{655B66F4-071C-4FC4-AE89-457D9C663CF4}" dt="2019-07-22T00:07:18.487" v="12902" actId="20577"/>
          <ac:spMkLst>
            <pc:docMk/>
            <pc:sldMk cId="2915340895" sldId="337"/>
            <ac:spMk id="16" creationId="{96EA6FF8-169D-4307-BDA0-7A289A4549AD}"/>
          </ac:spMkLst>
        </pc:spChg>
        <pc:grpChg chg="mod">
          <ac:chgData name="Gilzamir Gomes" userId="da5d72f49be61749" providerId="LiveId" clId="{655B66F4-071C-4FC4-AE89-457D9C663CF4}" dt="2019-07-22T00:07:14.219" v="12899" actId="14100"/>
          <ac:grpSpMkLst>
            <pc:docMk/>
            <pc:sldMk cId="2915340895" sldId="337"/>
            <ac:grpSpMk id="22" creationId="{11A92625-AA33-4A4E-909B-5A63FE9241E3}"/>
          </ac:grpSpMkLst>
        </pc:grpChg>
      </pc:sldChg>
      <pc:sldChg chg="addSp modSp add">
        <pc:chgData name="Gilzamir Gomes" userId="da5d72f49be61749" providerId="LiveId" clId="{655B66F4-071C-4FC4-AE89-457D9C663CF4}" dt="2019-07-22T00:15:04.819" v="12995" actId="1076"/>
        <pc:sldMkLst>
          <pc:docMk/>
          <pc:sldMk cId="2771281630" sldId="338"/>
        </pc:sldMkLst>
        <pc:spChg chg="mod">
          <ac:chgData name="Gilzamir Gomes" userId="da5d72f49be61749" providerId="LiveId" clId="{655B66F4-071C-4FC4-AE89-457D9C663CF4}" dt="2019-07-22T00:14:29.789" v="12938" actId="20577"/>
          <ac:spMkLst>
            <pc:docMk/>
            <pc:sldMk cId="2771281630" sldId="338"/>
            <ac:spMk id="2" creationId="{ED1E2D32-9246-45EF-91B2-C4E841378630}"/>
          </ac:spMkLst>
        </pc:spChg>
        <pc:spChg chg="mod">
          <ac:chgData name="Gilzamir Gomes" userId="da5d72f49be61749" providerId="LiveId" clId="{655B66F4-071C-4FC4-AE89-457D9C663CF4}" dt="2019-07-22T00:14:44.939" v="12992" actId="20577"/>
          <ac:spMkLst>
            <pc:docMk/>
            <pc:sldMk cId="2771281630" sldId="338"/>
            <ac:spMk id="3" creationId="{DCE2ECEB-5A56-4B85-A261-E8F1686DEA5B}"/>
          </ac:spMkLst>
        </pc:spChg>
        <pc:picChg chg="add mod">
          <ac:chgData name="Gilzamir Gomes" userId="da5d72f49be61749" providerId="LiveId" clId="{655B66F4-071C-4FC4-AE89-457D9C663CF4}" dt="2019-07-22T00:15:04.819" v="12995" actId="1076"/>
          <ac:picMkLst>
            <pc:docMk/>
            <pc:sldMk cId="2771281630" sldId="338"/>
            <ac:picMk id="4" creationId="{330FA987-2C34-454D-BE75-EF299AC25307}"/>
          </ac:picMkLst>
        </pc:picChg>
      </pc:sldChg>
      <pc:sldChg chg="addSp delSp modSp add">
        <pc:chgData name="Gilzamir Gomes" userId="da5d72f49be61749" providerId="LiveId" clId="{655B66F4-071C-4FC4-AE89-457D9C663CF4}" dt="2019-07-22T00:39:10.040" v="13025" actId="478"/>
        <pc:sldMkLst>
          <pc:docMk/>
          <pc:sldMk cId="1463922647" sldId="339"/>
        </pc:sldMkLst>
        <pc:spChg chg="mod">
          <ac:chgData name="Gilzamir Gomes" userId="da5d72f49be61749" providerId="LiveId" clId="{655B66F4-071C-4FC4-AE89-457D9C663CF4}" dt="2019-07-22T00:37:01.158" v="13021" actId="20577"/>
          <ac:spMkLst>
            <pc:docMk/>
            <pc:sldMk cId="1463922647" sldId="339"/>
            <ac:spMk id="2" creationId="{996092EE-C7FA-4E2A-BF40-506A5E90F94F}"/>
          </ac:spMkLst>
        </pc:spChg>
        <pc:spChg chg="del">
          <ac:chgData name="Gilzamir Gomes" userId="da5d72f49be61749" providerId="LiveId" clId="{655B66F4-071C-4FC4-AE89-457D9C663CF4}" dt="2019-07-22T00:39:10.040" v="13025" actId="478"/>
          <ac:spMkLst>
            <pc:docMk/>
            <pc:sldMk cId="1463922647" sldId="339"/>
            <ac:spMk id="3" creationId="{E613FD5D-9E68-4233-966D-E4E91342CDD9}"/>
          </ac:spMkLst>
        </pc:spChg>
        <pc:picChg chg="add mod">
          <ac:chgData name="Gilzamir Gomes" userId="da5d72f49be61749" providerId="LiveId" clId="{655B66F4-071C-4FC4-AE89-457D9C663CF4}" dt="2019-07-22T00:39:06.779" v="13024" actId="1076"/>
          <ac:picMkLst>
            <pc:docMk/>
            <pc:sldMk cId="1463922647" sldId="339"/>
            <ac:picMk id="4" creationId="{7607A0BE-263F-46DE-9CB1-67D79B9CB671}"/>
          </ac:picMkLst>
        </pc:picChg>
      </pc:sldChg>
      <pc:sldChg chg="addSp delSp modSp add mod setBg setClrOvrMap">
        <pc:chgData name="Gilzamir Gomes" userId="da5d72f49be61749" providerId="LiveId" clId="{655B66F4-071C-4FC4-AE89-457D9C663CF4}" dt="2019-07-22T00:42:04.148" v="13115" actId="20577"/>
        <pc:sldMkLst>
          <pc:docMk/>
          <pc:sldMk cId="642224434" sldId="340"/>
        </pc:sldMkLst>
        <pc:spChg chg="del">
          <ac:chgData name="Gilzamir Gomes" userId="da5d72f49be61749" providerId="LiveId" clId="{655B66F4-071C-4FC4-AE89-457D9C663CF4}" dt="2019-07-22T00:39:53.648" v="13027"/>
          <ac:spMkLst>
            <pc:docMk/>
            <pc:sldMk cId="642224434" sldId="340"/>
            <ac:spMk id="2" creationId="{A67CF01B-DD03-4888-95A5-F7795ACECB38}"/>
          </ac:spMkLst>
        </pc:spChg>
        <pc:spChg chg="del">
          <ac:chgData name="Gilzamir Gomes" userId="da5d72f49be61749" providerId="LiveId" clId="{655B66F4-071C-4FC4-AE89-457D9C663CF4}" dt="2019-07-22T00:39:53.648" v="13027"/>
          <ac:spMkLst>
            <pc:docMk/>
            <pc:sldMk cId="642224434" sldId="340"/>
            <ac:spMk id="3" creationId="{AECD0BA1-424B-4086-A550-E49A58C61432}"/>
          </ac:spMkLst>
        </pc:spChg>
        <pc:spChg chg="add del mod">
          <ac:chgData name="Gilzamir Gomes" userId="da5d72f49be61749" providerId="LiveId" clId="{655B66F4-071C-4FC4-AE89-457D9C663CF4}" dt="2019-07-22T00:40:39.728" v="13028"/>
          <ac:spMkLst>
            <pc:docMk/>
            <pc:sldMk cId="642224434" sldId="340"/>
            <ac:spMk id="4" creationId="{2CEBAA4B-4BF0-4B88-A4DE-7771F1CE94E7}"/>
          </ac:spMkLst>
        </pc:spChg>
        <pc:spChg chg="add del mod">
          <ac:chgData name="Gilzamir Gomes" userId="da5d72f49be61749" providerId="LiveId" clId="{655B66F4-071C-4FC4-AE89-457D9C663CF4}" dt="2019-07-22T00:40:39.728" v="13028"/>
          <ac:spMkLst>
            <pc:docMk/>
            <pc:sldMk cId="642224434" sldId="340"/>
            <ac:spMk id="5" creationId="{37291A52-58E2-4EF5-9AD2-7CD7BB12186A}"/>
          </ac:spMkLst>
        </pc:spChg>
        <pc:spChg chg="add mod">
          <ac:chgData name="Gilzamir Gomes" userId="da5d72f49be61749" providerId="LiveId" clId="{655B66F4-071C-4FC4-AE89-457D9C663CF4}" dt="2019-07-22T00:42:04.148" v="13115" actId="20577"/>
          <ac:spMkLst>
            <pc:docMk/>
            <pc:sldMk cId="642224434" sldId="340"/>
            <ac:spMk id="6" creationId="{9A3C11AF-66B8-459A-B567-145C1A3C7A70}"/>
          </ac:spMkLst>
        </pc:spChg>
        <pc:spChg chg="add">
          <ac:chgData name="Gilzamir Gomes" userId="da5d72f49be61749" providerId="LiveId" clId="{655B66F4-071C-4FC4-AE89-457D9C663CF4}" dt="2019-07-22T00:40:59.248" v="13058" actId="26606"/>
          <ac:spMkLst>
            <pc:docMk/>
            <pc:sldMk cId="642224434" sldId="340"/>
            <ac:spMk id="11" creationId="{66B332A4-D438-4773-A77F-5ED49A448D9D}"/>
          </ac:spMkLst>
        </pc:spChg>
        <pc:spChg chg="add">
          <ac:chgData name="Gilzamir Gomes" userId="da5d72f49be61749" providerId="LiveId" clId="{655B66F4-071C-4FC4-AE89-457D9C663CF4}" dt="2019-07-22T00:40:59.248" v="13058" actId="26606"/>
          <ac:spMkLst>
            <pc:docMk/>
            <pc:sldMk cId="642224434" sldId="340"/>
            <ac:spMk id="13" creationId="{DF9AD32D-FF05-44F4-BD4D-9CEE89B71EB9}"/>
          </ac:spMkLst>
        </pc:spChg>
      </pc:sldChg>
      <pc:sldChg chg="addSp delSp modSp add">
        <pc:chgData name="Gilzamir Gomes" userId="da5d72f49be61749" providerId="LiveId" clId="{655B66F4-071C-4FC4-AE89-457D9C663CF4}" dt="2019-07-22T00:43:19.369" v="13196" actId="20577"/>
        <pc:sldMkLst>
          <pc:docMk/>
          <pc:sldMk cId="2100749940" sldId="341"/>
        </pc:sldMkLst>
        <pc:spChg chg="del">
          <ac:chgData name="Gilzamir Gomes" userId="da5d72f49be61749" providerId="LiveId" clId="{655B66F4-071C-4FC4-AE89-457D9C663CF4}" dt="2019-07-22T00:41:12.884" v="13060"/>
          <ac:spMkLst>
            <pc:docMk/>
            <pc:sldMk cId="2100749940" sldId="341"/>
            <ac:spMk id="2" creationId="{8943EF0D-B965-47E8-8B7E-A57A68812992}"/>
          </ac:spMkLst>
        </pc:spChg>
        <pc:spChg chg="add mod">
          <ac:chgData name="Gilzamir Gomes" userId="da5d72f49be61749" providerId="LiveId" clId="{655B66F4-071C-4FC4-AE89-457D9C663CF4}" dt="2019-07-22T00:43:05.088" v="13130" actId="20577"/>
          <ac:spMkLst>
            <pc:docMk/>
            <pc:sldMk cId="2100749940" sldId="341"/>
            <ac:spMk id="3" creationId="{A1840BD7-F7CB-4DE3-95DA-BFBB0D964F69}"/>
          </ac:spMkLst>
        </pc:spChg>
        <pc:spChg chg="add mod">
          <ac:chgData name="Gilzamir Gomes" userId="da5d72f49be61749" providerId="LiveId" clId="{655B66F4-071C-4FC4-AE89-457D9C663CF4}" dt="2019-07-22T00:43:19.369" v="13196" actId="20577"/>
          <ac:spMkLst>
            <pc:docMk/>
            <pc:sldMk cId="2100749940" sldId="341"/>
            <ac:spMk id="4" creationId="{1EA2C95A-894A-4EC0-B73F-88FA89A6498D}"/>
          </ac:spMkLst>
        </pc:spChg>
        <pc:picChg chg="add mod">
          <ac:chgData name="Gilzamir Gomes" userId="da5d72f49be61749" providerId="LiveId" clId="{655B66F4-071C-4FC4-AE89-457D9C663CF4}" dt="2019-07-22T00:42:57.108" v="13117" actId="1076"/>
          <ac:picMkLst>
            <pc:docMk/>
            <pc:sldMk cId="2100749940" sldId="341"/>
            <ac:picMk id="5" creationId="{AE021A71-96C2-4600-A4EC-792ED9D7234B}"/>
          </ac:picMkLst>
        </pc:picChg>
      </pc:sldChg>
      <pc:sldChg chg="addSp delSp modSp add">
        <pc:chgData name="Gilzamir Gomes" userId="da5d72f49be61749" providerId="LiveId" clId="{655B66F4-071C-4FC4-AE89-457D9C663CF4}" dt="2019-07-22T00:47:20.027" v="13271" actId="1076"/>
        <pc:sldMkLst>
          <pc:docMk/>
          <pc:sldMk cId="3510907058" sldId="342"/>
        </pc:sldMkLst>
        <pc:spChg chg="mod">
          <ac:chgData name="Gilzamir Gomes" userId="da5d72f49be61749" providerId="LiveId" clId="{655B66F4-071C-4FC4-AE89-457D9C663CF4}" dt="2019-07-22T00:44:19.638" v="13255" actId="20577"/>
          <ac:spMkLst>
            <pc:docMk/>
            <pc:sldMk cId="3510907058" sldId="342"/>
            <ac:spMk id="2" creationId="{382A7F1C-2F68-444A-9D21-5DEEE5D5907C}"/>
          </ac:spMkLst>
        </pc:spChg>
        <pc:spChg chg="del">
          <ac:chgData name="Gilzamir Gomes" userId="da5d72f49be61749" providerId="LiveId" clId="{655B66F4-071C-4FC4-AE89-457D9C663CF4}" dt="2019-07-22T00:44:52.888" v="13259" actId="478"/>
          <ac:spMkLst>
            <pc:docMk/>
            <pc:sldMk cId="3510907058" sldId="342"/>
            <ac:spMk id="3" creationId="{A77CBB26-4E91-4C10-B1B4-7142A2BC47A7}"/>
          </ac:spMkLst>
        </pc:spChg>
        <pc:picChg chg="add mod">
          <ac:chgData name="Gilzamir Gomes" userId="da5d72f49be61749" providerId="LiveId" clId="{655B66F4-071C-4FC4-AE89-457D9C663CF4}" dt="2019-07-22T00:47:20.027" v="13271" actId="1076"/>
          <ac:picMkLst>
            <pc:docMk/>
            <pc:sldMk cId="3510907058" sldId="342"/>
            <ac:picMk id="4" creationId="{6B31B661-990A-4399-9F67-27D47349334C}"/>
          </ac:picMkLst>
        </pc:picChg>
        <pc:picChg chg="add mod">
          <ac:chgData name="Gilzamir Gomes" userId="da5d72f49be61749" providerId="LiveId" clId="{655B66F4-071C-4FC4-AE89-457D9C663CF4}" dt="2019-07-22T00:45:25.258" v="13261" actId="1076"/>
          <ac:picMkLst>
            <pc:docMk/>
            <pc:sldMk cId="3510907058" sldId="342"/>
            <ac:picMk id="5" creationId="{858AEBB8-2EF6-44FA-AA4A-2B9D1D78C74B}"/>
          </ac:picMkLst>
        </pc:picChg>
      </pc:sldChg>
      <pc:sldChg chg="addSp delSp modSp add">
        <pc:chgData name="Gilzamir Gomes" userId="da5d72f49be61749" providerId="LiveId" clId="{655B66F4-071C-4FC4-AE89-457D9C663CF4}" dt="2019-07-22T00:47:34.258" v="13277" actId="1076"/>
        <pc:sldMkLst>
          <pc:docMk/>
          <pc:sldMk cId="3332174239" sldId="343"/>
        </pc:sldMkLst>
        <pc:picChg chg="add mod">
          <ac:chgData name="Gilzamir Gomes" userId="da5d72f49be61749" providerId="LiveId" clId="{655B66F4-071C-4FC4-AE89-457D9C663CF4}" dt="2019-07-22T00:47:34.258" v="13277" actId="1076"/>
          <ac:picMkLst>
            <pc:docMk/>
            <pc:sldMk cId="3332174239" sldId="343"/>
            <ac:picMk id="3" creationId="{50D5BCE9-B31D-44E5-A27F-DA2EA47711E1}"/>
          </ac:picMkLst>
        </pc:picChg>
        <pc:picChg chg="del">
          <ac:chgData name="Gilzamir Gomes" userId="da5d72f49be61749" providerId="LiveId" clId="{655B66F4-071C-4FC4-AE89-457D9C663CF4}" dt="2019-07-22T00:47:26.738" v="13273" actId="478"/>
          <ac:picMkLst>
            <pc:docMk/>
            <pc:sldMk cId="3332174239" sldId="343"/>
            <ac:picMk id="4" creationId="{6B31B661-990A-4399-9F67-27D47349334C}"/>
          </ac:picMkLst>
        </pc:picChg>
        <pc:picChg chg="del">
          <ac:chgData name="Gilzamir Gomes" userId="da5d72f49be61749" providerId="LiveId" clId="{655B66F4-071C-4FC4-AE89-457D9C663CF4}" dt="2019-07-22T00:47:28.198" v="13274" actId="478"/>
          <ac:picMkLst>
            <pc:docMk/>
            <pc:sldMk cId="3332174239" sldId="343"/>
            <ac:picMk id="5" creationId="{858AEBB8-2EF6-44FA-AA4A-2B9D1D78C74B}"/>
          </ac:picMkLst>
        </pc:picChg>
      </pc:sldChg>
      <pc:sldChg chg="addSp delSp modSp add">
        <pc:chgData name="Gilzamir Gomes" userId="da5d72f49be61749" providerId="LiveId" clId="{655B66F4-071C-4FC4-AE89-457D9C663CF4}" dt="2019-07-22T01:00:17.337" v="13755" actId="20577"/>
        <pc:sldMkLst>
          <pc:docMk/>
          <pc:sldMk cId="1948428350" sldId="344"/>
        </pc:sldMkLst>
        <pc:spChg chg="mod">
          <ac:chgData name="Gilzamir Gomes" userId="da5d72f49be61749" providerId="LiveId" clId="{655B66F4-071C-4FC4-AE89-457D9C663CF4}" dt="2019-07-22T00:49:02.197" v="13314" actId="20577"/>
          <ac:spMkLst>
            <pc:docMk/>
            <pc:sldMk cId="1948428350" sldId="344"/>
            <ac:spMk id="2" creationId="{056B466C-5A21-463A-AFBB-2BED6CEFBF86}"/>
          </ac:spMkLst>
        </pc:spChg>
        <pc:spChg chg="del">
          <ac:chgData name="Gilzamir Gomes" userId="da5d72f49be61749" providerId="LiveId" clId="{655B66F4-071C-4FC4-AE89-457D9C663CF4}" dt="2019-07-22T00:49:33.128" v="13318" actId="478"/>
          <ac:spMkLst>
            <pc:docMk/>
            <pc:sldMk cId="1948428350" sldId="344"/>
            <ac:spMk id="3" creationId="{95603100-C926-4455-B06C-D009D378F6ED}"/>
          </ac:spMkLst>
        </pc:spChg>
        <pc:spChg chg="add mod">
          <ac:chgData name="Gilzamir Gomes" userId="da5d72f49be61749" providerId="LiveId" clId="{655B66F4-071C-4FC4-AE89-457D9C663CF4}" dt="2019-07-22T01:00:17.337" v="13755" actId="20577"/>
          <ac:spMkLst>
            <pc:docMk/>
            <pc:sldMk cId="1948428350" sldId="344"/>
            <ac:spMk id="6" creationId="{F1B63905-30FD-43EE-9278-CD85920D7B6F}"/>
          </ac:spMkLst>
        </pc:spChg>
        <pc:spChg chg="add mod">
          <ac:chgData name="Gilzamir Gomes" userId="da5d72f49be61749" providerId="LiveId" clId="{655B66F4-071C-4FC4-AE89-457D9C663CF4}" dt="2019-07-22T00:53:57.668" v="13373" actId="1076"/>
          <ac:spMkLst>
            <pc:docMk/>
            <pc:sldMk cId="1948428350" sldId="344"/>
            <ac:spMk id="9" creationId="{D44FDCB6-BC95-4E21-A2B5-45573A4342E2}"/>
          </ac:spMkLst>
        </pc:spChg>
        <pc:spChg chg="add mod">
          <ac:chgData name="Gilzamir Gomes" userId="da5d72f49be61749" providerId="LiveId" clId="{655B66F4-071C-4FC4-AE89-457D9C663CF4}" dt="2019-07-22T00:54:06.467" v="13377" actId="20577"/>
          <ac:spMkLst>
            <pc:docMk/>
            <pc:sldMk cId="1948428350" sldId="344"/>
            <ac:spMk id="12" creationId="{B2D5EE45-1D17-40AC-9A35-E3E52FBA6DE3}"/>
          </ac:spMkLst>
        </pc:spChg>
        <pc:spChg chg="add del mod">
          <ac:chgData name="Gilzamir Gomes" userId="da5d72f49be61749" providerId="LiveId" clId="{655B66F4-071C-4FC4-AE89-457D9C663CF4}" dt="2019-07-22T00:57:01.217" v="13476"/>
          <ac:spMkLst>
            <pc:docMk/>
            <pc:sldMk cId="1948428350" sldId="344"/>
            <ac:spMk id="14" creationId="{FAC30238-9001-4F83-AA71-F7D1F6F2B1D7}"/>
          </ac:spMkLst>
        </pc:spChg>
        <pc:spChg chg="add del mod">
          <ac:chgData name="Gilzamir Gomes" userId="da5d72f49be61749" providerId="LiveId" clId="{655B66F4-071C-4FC4-AE89-457D9C663CF4}" dt="2019-07-22T00:59:17.898" v="13632" actId="478"/>
          <ac:spMkLst>
            <pc:docMk/>
            <pc:sldMk cId="1948428350" sldId="344"/>
            <ac:spMk id="17" creationId="{D9E8442C-43C7-40DF-B124-9914D7453E82}"/>
          </ac:spMkLst>
        </pc:spChg>
        <pc:grpChg chg="add del mod">
          <ac:chgData name="Gilzamir Gomes" userId="da5d72f49be61749" providerId="LiveId" clId="{655B66F4-071C-4FC4-AE89-457D9C663CF4}" dt="2019-07-22T00:59:15.407" v="13631" actId="478"/>
          <ac:grpSpMkLst>
            <pc:docMk/>
            <pc:sldMk cId="1948428350" sldId="344"/>
            <ac:grpSpMk id="16" creationId="{9A8D8FCF-642E-45DB-8BA9-8EAC496EA34B}"/>
          </ac:grpSpMkLst>
        </pc:grpChg>
        <pc:picChg chg="add mod">
          <ac:chgData name="Gilzamir Gomes" userId="da5d72f49be61749" providerId="LiveId" clId="{655B66F4-071C-4FC4-AE89-457D9C663CF4}" dt="2019-07-22T00:49:38.337" v="13319" actId="1076"/>
          <ac:picMkLst>
            <pc:docMk/>
            <pc:sldMk cId="1948428350" sldId="344"/>
            <ac:picMk id="4" creationId="{64BE28E9-1373-44CB-BCB3-CE162719A5B6}"/>
          </ac:picMkLst>
        </pc:picChg>
        <pc:picChg chg="add mod">
          <ac:chgData name="Gilzamir Gomes" userId="da5d72f49be61749" providerId="LiveId" clId="{655B66F4-071C-4FC4-AE89-457D9C663CF4}" dt="2019-07-22T00:50:37.928" v="13321" actId="1076"/>
          <ac:picMkLst>
            <pc:docMk/>
            <pc:sldMk cId="1948428350" sldId="344"/>
            <ac:picMk id="5" creationId="{84851A8A-EE85-4C15-ADF0-6C5C16CE075C}"/>
          </ac:picMkLst>
        </pc:picChg>
        <pc:cxnChg chg="add mod">
          <ac:chgData name="Gilzamir Gomes" userId="da5d72f49be61749" providerId="LiveId" clId="{655B66F4-071C-4FC4-AE89-457D9C663CF4}" dt="2019-07-22T00:59:11.358" v="13630" actId="14100"/>
          <ac:cxnSpMkLst>
            <pc:docMk/>
            <pc:sldMk cId="1948428350" sldId="344"/>
            <ac:cxnSpMk id="8" creationId="{2BF9C0D5-40D2-411D-AC1D-C5B8F5717F92}"/>
          </ac:cxnSpMkLst>
        </pc:cxnChg>
        <pc:cxnChg chg="add mod">
          <ac:chgData name="Gilzamir Gomes" userId="da5d72f49be61749" providerId="LiveId" clId="{655B66F4-071C-4FC4-AE89-457D9C663CF4}" dt="2019-07-22T00:53:35.513" v="13369" actId="1582"/>
          <ac:cxnSpMkLst>
            <pc:docMk/>
            <pc:sldMk cId="1948428350" sldId="344"/>
            <ac:cxnSpMk id="11" creationId="{75E10D92-8544-4A83-A8FE-5DC7E55D8409}"/>
          </ac:cxnSpMkLst>
        </pc:cxnChg>
        <pc:cxnChg chg="add mod">
          <ac:chgData name="Gilzamir Gomes" userId="da5d72f49be61749" providerId="LiveId" clId="{655B66F4-071C-4FC4-AE89-457D9C663CF4}" dt="2019-07-22T00:57:27.147" v="13540" actId="164"/>
          <ac:cxnSpMkLst>
            <pc:docMk/>
            <pc:sldMk cId="1948428350" sldId="344"/>
            <ac:cxnSpMk id="13" creationId="{119D4B06-F76A-4526-8C1F-CF27C5160F04}"/>
          </ac:cxnSpMkLst>
        </pc:cxnChg>
        <pc:cxnChg chg="add mod">
          <ac:chgData name="Gilzamir Gomes" userId="da5d72f49be61749" providerId="LiveId" clId="{655B66F4-071C-4FC4-AE89-457D9C663CF4}" dt="2019-07-22T00:57:27.147" v="13540" actId="164"/>
          <ac:cxnSpMkLst>
            <pc:docMk/>
            <pc:sldMk cId="1948428350" sldId="344"/>
            <ac:cxnSpMk id="15" creationId="{8EAB15DA-1FC6-4B8D-A57D-020E04E55954}"/>
          </ac:cxnSpMkLst>
        </pc:cxnChg>
      </pc:sldChg>
      <pc:sldChg chg="addSp delSp modSp add mod setBg setClrOvrMap">
        <pc:chgData name="Gilzamir Gomes" userId="da5d72f49be61749" providerId="LiveId" clId="{655B66F4-071C-4FC4-AE89-457D9C663CF4}" dt="2019-07-22T01:02:04.738" v="13812" actId="20577"/>
        <pc:sldMkLst>
          <pc:docMk/>
          <pc:sldMk cId="1553941483" sldId="345"/>
        </pc:sldMkLst>
        <pc:spChg chg="del">
          <ac:chgData name="Gilzamir Gomes" userId="da5d72f49be61749" providerId="LiveId" clId="{655B66F4-071C-4FC4-AE89-457D9C663CF4}" dt="2019-07-22T01:01:08.637" v="13762"/>
          <ac:spMkLst>
            <pc:docMk/>
            <pc:sldMk cId="1553941483" sldId="345"/>
            <ac:spMk id="2" creationId="{A0B53C79-2963-4823-B028-09BF63D0D9FB}"/>
          </ac:spMkLst>
        </pc:spChg>
        <pc:spChg chg="del">
          <ac:chgData name="Gilzamir Gomes" userId="da5d72f49be61749" providerId="LiveId" clId="{655B66F4-071C-4FC4-AE89-457D9C663CF4}" dt="2019-07-22T01:01:08.637" v="13762"/>
          <ac:spMkLst>
            <pc:docMk/>
            <pc:sldMk cId="1553941483" sldId="345"/>
            <ac:spMk id="3" creationId="{6824B92B-54D1-4C5D-8C74-C79363690611}"/>
          </ac:spMkLst>
        </pc:spChg>
        <pc:spChg chg="add del mod">
          <ac:chgData name="Gilzamir Gomes" userId="da5d72f49be61749" providerId="LiveId" clId="{655B66F4-071C-4FC4-AE89-457D9C663CF4}" dt="2019-07-22T01:01:16.197" v="13763"/>
          <ac:spMkLst>
            <pc:docMk/>
            <pc:sldMk cId="1553941483" sldId="345"/>
            <ac:spMk id="4" creationId="{00125844-02AA-4505-A0C1-6CAF005635C4}"/>
          </ac:spMkLst>
        </pc:spChg>
        <pc:spChg chg="add del mod">
          <ac:chgData name="Gilzamir Gomes" userId="da5d72f49be61749" providerId="LiveId" clId="{655B66F4-071C-4FC4-AE89-457D9C663CF4}" dt="2019-07-22T01:01:16.197" v="13763"/>
          <ac:spMkLst>
            <pc:docMk/>
            <pc:sldMk cId="1553941483" sldId="345"/>
            <ac:spMk id="5" creationId="{CAD747BC-8DB5-4C24-AFD7-82C8C61EB1C8}"/>
          </ac:spMkLst>
        </pc:spChg>
        <pc:spChg chg="add mod">
          <ac:chgData name="Gilzamir Gomes" userId="da5d72f49be61749" providerId="LiveId" clId="{655B66F4-071C-4FC4-AE89-457D9C663CF4}" dt="2019-07-22T01:02:04.738" v="13812" actId="20577"/>
          <ac:spMkLst>
            <pc:docMk/>
            <pc:sldMk cId="1553941483" sldId="345"/>
            <ac:spMk id="6" creationId="{794AA6C6-8BFE-4A4C-838B-FF20C0BDE383}"/>
          </ac:spMkLst>
        </pc:spChg>
        <pc:spChg chg="add">
          <ac:chgData name="Gilzamir Gomes" userId="da5d72f49be61749" providerId="LiveId" clId="{655B66F4-071C-4FC4-AE89-457D9C663CF4}" dt="2019-07-22T01:01:20.642" v="13765" actId="26606"/>
          <ac:spMkLst>
            <pc:docMk/>
            <pc:sldMk cId="1553941483" sldId="345"/>
            <ac:spMk id="11" creationId="{66B332A4-D438-4773-A77F-5ED49A448D9D}"/>
          </ac:spMkLst>
        </pc:spChg>
        <pc:spChg chg="add">
          <ac:chgData name="Gilzamir Gomes" userId="da5d72f49be61749" providerId="LiveId" clId="{655B66F4-071C-4FC4-AE89-457D9C663CF4}" dt="2019-07-22T01:01:20.642" v="13765" actId="26606"/>
          <ac:spMkLst>
            <pc:docMk/>
            <pc:sldMk cId="1553941483" sldId="345"/>
            <ac:spMk id="13" creationId="{DF9AD32D-FF05-44F4-BD4D-9CEE89B71EB9}"/>
          </ac:spMkLst>
        </pc:spChg>
      </pc:sldChg>
      <pc:sldChg chg="addSp delSp modSp add">
        <pc:chgData name="Gilzamir Gomes" userId="da5d72f49be61749" providerId="LiveId" clId="{655B66F4-071C-4FC4-AE89-457D9C663CF4}" dt="2019-07-22T01:04:11.702" v="13951" actId="20577"/>
        <pc:sldMkLst>
          <pc:docMk/>
          <pc:sldMk cId="1084650605" sldId="346"/>
        </pc:sldMkLst>
        <pc:spChg chg="del">
          <ac:chgData name="Gilzamir Gomes" userId="da5d72f49be61749" providerId="LiveId" clId="{655B66F4-071C-4FC4-AE89-457D9C663CF4}" dt="2019-07-22T01:02:30.167" v="13835"/>
          <ac:spMkLst>
            <pc:docMk/>
            <pc:sldMk cId="1084650605" sldId="346"/>
            <ac:spMk id="2" creationId="{F074F495-359E-431C-821C-BAD38B2A2935}"/>
          </ac:spMkLst>
        </pc:spChg>
        <pc:spChg chg="add mod">
          <ac:chgData name="Gilzamir Gomes" userId="da5d72f49be61749" providerId="LiveId" clId="{655B66F4-071C-4FC4-AE89-457D9C663CF4}" dt="2019-07-22T01:02:35.877" v="13858" actId="20577"/>
          <ac:spMkLst>
            <pc:docMk/>
            <pc:sldMk cId="1084650605" sldId="346"/>
            <ac:spMk id="3" creationId="{768B9460-3A86-4D06-9FD8-6AB430FA1D70}"/>
          </ac:spMkLst>
        </pc:spChg>
        <pc:spChg chg="add mod">
          <ac:chgData name="Gilzamir Gomes" userId="da5d72f49be61749" providerId="LiveId" clId="{655B66F4-071C-4FC4-AE89-457D9C663CF4}" dt="2019-07-22T01:04:11.702" v="13951" actId="20577"/>
          <ac:spMkLst>
            <pc:docMk/>
            <pc:sldMk cId="1084650605" sldId="346"/>
            <ac:spMk id="4" creationId="{01296395-E3DA-4439-A69C-00F729BD5B35}"/>
          </ac:spMkLst>
        </pc:spChg>
      </pc:sldChg>
      <pc:sldChg chg="modSp add">
        <pc:chgData name="Gilzamir Gomes" userId="da5d72f49be61749" providerId="LiveId" clId="{655B66F4-071C-4FC4-AE89-457D9C663CF4}" dt="2019-07-22T01:06:18.147" v="14336" actId="20577"/>
        <pc:sldMkLst>
          <pc:docMk/>
          <pc:sldMk cId="2010778354" sldId="347"/>
        </pc:sldMkLst>
        <pc:spChg chg="mod">
          <ac:chgData name="Gilzamir Gomes" userId="da5d72f49be61749" providerId="LiveId" clId="{655B66F4-071C-4FC4-AE89-457D9C663CF4}" dt="2019-07-22T01:06:18.147" v="14336" actId="20577"/>
          <ac:spMkLst>
            <pc:docMk/>
            <pc:sldMk cId="2010778354" sldId="347"/>
            <ac:spMk id="4" creationId="{01296395-E3DA-4439-A69C-00F729BD5B35}"/>
          </ac:spMkLst>
        </pc:spChg>
      </pc:sldChg>
      <pc:sldChg chg="addSp delSp modSp add">
        <pc:chgData name="Gilzamir Gomes" userId="da5d72f49be61749" providerId="LiveId" clId="{655B66F4-071C-4FC4-AE89-457D9C663CF4}" dt="2019-07-22T01:08:55.697" v="14381" actId="1076"/>
        <pc:sldMkLst>
          <pc:docMk/>
          <pc:sldMk cId="3924130956" sldId="348"/>
        </pc:sldMkLst>
        <pc:spChg chg="mod">
          <ac:chgData name="Gilzamir Gomes" userId="da5d72f49be61749" providerId="LiveId" clId="{655B66F4-071C-4FC4-AE89-457D9C663CF4}" dt="2019-07-22T01:08:33.207" v="14377" actId="20577"/>
          <ac:spMkLst>
            <pc:docMk/>
            <pc:sldMk cId="3924130956" sldId="348"/>
            <ac:spMk id="2" creationId="{48CD367D-4BB5-4D72-9241-BEA640CEB79B}"/>
          </ac:spMkLst>
        </pc:spChg>
        <pc:spChg chg="del">
          <ac:chgData name="Gilzamir Gomes" userId="da5d72f49be61749" providerId="LiveId" clId="{655B66F4-071C-4FC4-AE89-457D9C663CF4}" dt="2019-07-22T01:08:51.767" v="14380" actId="478"/>
          <ac:spMkLst>
            <pc:docMk/>
            <pc:sldMk cId="3924130956" sldId="348"/>
            <ac:spMk id="3" creationId="{1600AE69-F9FF-41A9-BC20-3ACB797F6C55}"/>
          </ac:spMkLst>
        </pc:spChg>
        <pc:picChg chg="add mod">
          <ac:chgData name="Gilzamir Gomes" userId="da5d72f49be61749" providerId="LiveId" clId="{655B66F4-071C-4FC4-AE89-457D9C663CF4}" dt="2019-07-22T01:08:55.697" v="14381" actId="1076"/>
          <ac:picMkLst>
            <pc:docMk/>
            <pc:sldMk cId="3924130956" sldId="348"/>
            <ac:picMk id="4" creationId="{67446312-ACF4-4536-8C61-2DFA01EADB31}"/>
          </ac:picMkLst>
        </pc:picChg>
      </pc:sldChg>
      <pc:sldChg chg="modSp add">
        <pc:chgData name="Gilzamir Gomes" userId="da5d72f49be61749" providerId="LiveId" clId="{655B66F4-071C-4FC4-AE89-457D9C663CF4}" dt="2019-07-22T01:13:53.596" v="14897" actId="20577"/>
        <pc:sldMkLst>
          <pc:docMk/>
          <pc:sldMk cId="11971824" sldId="349"/>
        </pc:sldMkLst>
        <pc:spChg chg="mod">
          <ac:chgData name="Gilzamir Gomes" userId="da5d72f49be61749" providerId="LiveId" clId="{655B66F4-071C-4FC4-AE89-457D9C663CF4}" dt="2019-07-22T01:10:46.327" v="14428" actId="5793"/>
          <ac:spMkLst>
            <pc:docMk/>
            <pc:sldMk cId="11971824" sldId="349"/>
            <ac:spMk id="2" creationId="{6EB1186F-912C-4F84-9232-2AC2778872B1}"/>
          </ac:spMkLst>
        </pc:spChg>
        <pc:spChg chg="mod">
          <ac:chgData name="Gilzamir Gomes" userId="da5d72f49be61749" providerId="LiveId" clId="{655B66F4-071C-4FC4-AE89-457D9C663CF4}" dt="2019-07-22T01:13:53.596" v="14897" actId="20577"/>
          <ac:spMkLst>
            <pc:docMk/>
            <pc:sldMk cId="11971824" sldId="349"/>
            <ac:spMk id="3" creationId="{9467A17E-C4A4-4088-8016-21572A6039A8}"/>
          </ac:spMkLst>
        </pc:spChg>
      </pc:sldChg>
      <pc:sldChg chg="addSp delSp modSp add">
        <pc:chgData name="Gilzamir Gomes" userId="da5d72f49be61749" providerId="LiveId" clId="{655B66F4-071C-4FC4-AE89-457D9C663CF4}" dt="2019-07-22T01:14:38.066" v="14903" actId="1076"/>
        <pc:sldMkLst>
          <pc:docMk/>
          <pc:sldMk cId="4081593955" sldId="350"/>
        </pc:sldMkLst>
        <pc:spChg chg="del">
          <ac:chgData name="Gilzamir Gomes" userId="da5d72f49be61749" providerId="LiveId" clId="{655B66F4-071C-4FC4-AE89-457D9C663CF4}" dt="2019-07-22T01:14:28.397" v="14899" actId="478"/>
          <ac:spMkLst>
            <pc:docMk/>
            <pc:sldMk cId="4081593955" sldId="350"/>
            <ac:spMk id="3" creationId="{9467A17E-C4A4-4088-8016-21572A6039A8}"/>
          </ac:spMkLst>
        </pc:spChg>
        <pc:spChg chg="add del mod">
          <ac:chgData name="Gilzamir Gomes" userId="da5d72f49be61749" providerId="LiveId" clId="{655B66F4-071C-4FC4-AE89-457D9C663CF4}" dt="2019-07-22T01:14:31.157" v="14900" actId="478"/>
          <ac:spMkLst>
            <pc:docMk/>
            <pc:sldMk cId="4081593955" sldId="350"/>
            <ac:spMk id="5" creationId="{8ED43D77-9811-475F-A4E3-004F95880AE8}"/>
          </ac:spMkLst>
        </pc:spChg>
        <pc:picChg chg="add mod">
          <ac:chgData name="Gilzamir Gomes" userId="da5d72f49be61749" providerId="LiveId" clId="{655B66F4-071C-4FC4-AE89-457D9C663CF4}" dt="2019-07-22T01:14:38.066" v="14903" actId="1076"/>
          <ac:picMkLst>
            <pc:docMk/>
            <pc:sldMk cId="4081593955" sldId="350"/>
            <ac:picMk id="6" creationId="{6E952D7D-FA55-40A6-8D39-06A75F0B8429}"/>
          </ac:picMkLst>
        </pc:picChg>
      </pc:sldChg>
      <pc:sldChg chg="modSp add">
        <pc:chgData name="Gilzamir Gomes" userId="da5d72f49be61749" providerId="LiveId" clId="{655B66F4-071C-4FC4-AE89-457D9C663CF4}" dt="2019-07-22T01:25:17.406" v="15533" actId="207"/>
        <pc:sldMkLst>
          <pc:docMk/>
          <pc:sldMk cId="2484999596" sldId="351"/>
        </pc:sldMkLst>
        <pc:spChg chg="mod">
          <ac:chgData name="Gilzamir Gomes" userId="da5d72f49be61749" providerId="LiveId" clId="{655B66F4-071C-4FC4-AE89-457D9C663CF4}" dt="2019-07-22T01:25:17.406" v="15533" actId="207"/>
          <ac:spMkLst>
            <pc:docMk/>
            <pc:sldMk cId="2484999596" sldId="351"/>
            <ac:spMk id="3" creationId="{9467A17E-C4A4-4088-8016-21572A6039A8}"/>
          </ac:spMkLst>
        </pc:spChg>
      </pc:sldChg>
      <pc:sldChg chg="addSp delSp modSp add">
        <pc:chgData name="Gilzamir Gomes" userId="da5d72f49be61749" providerId="LiveId" clId="{655B66F4-071C-4FC4-AE89-457D9C663CF4}" dt="2019-07-28T12:40:13.631" v="20494" actId="20577"/>
        <pc:sldMkLst>
          <pc:docMk/>
          <pc:sldMk cId="1392468033" sldId="352"/>
        </pc:sldMkLst>
        <pc:spChg chg="del">
          <ac:chgData name="Gilzamir Gomes" userId="da5d72f49be61749" providerId="LiveId" clId="{655B66F4-071C-4FC4-AE89-457D9C663CF4}" dt="2019-07-22T01:28:08.676" v="15540"/>
          <ac:spMkLst>
            <pc:docMk/>
            <pc:sldMk cId="1392468033" sldId="352"/>
            <ac:spMk id="2" creationId="{20661E17-59C7-4CE8-9A6B-A17606859576}"/>
          </ac:spMkLst>
        </pc:spChg>
        <pc:spChg chg="del">
          <ac:chgData name="Gilzamir Gomes" userId="da5d72f49be61749" providerId="LiveId" clId="{655B66F4-071C-4FC4-AE89-457D9C663CF4}" dt="2019-07-22T01:28:08.676" v="15540"/>
          <ac:spMkLst>
            <pc:docMk/>
            <pc:sldMk cId="1392468033" sldId="352"/>
            <ac:spMk id="3" creationId="{124177B9-09F8-4DEB-B2A5-1A4DCEFAB588}"/>
          </ac:spMkLst>
        </pc:spChg>
        <pc:spChg chg="add mod">
          <ac:chgData name="Gilzamir Gomes" userId="da5d72f49be61749" providerId="LiveId" clId="{655B66F4-071C-4FC4-AE89-457D9C663CF4}" dt="2019-07-22T01:28:14.036" v="15558" actId="20577"/>
          <ac:spMkLst>
            <pc:docMk/>
            <pc:sldMk cId="1392468033" sldId="352"/>
            <ac:spMk id="4" creationId="{44F8F7ED-E7D5-40A4-A176-D30A6BB9B7D0}"/>
          </ac:spMkLst>
        </pc:spChg>
        <pc:spChg chg="add mod">
          <ac:chgData name="Gilzamir Gomes" userId="da5d72f49be61749" providerId="LiveId" clId="{655B66F4-071C-4FC4-AE89-457D9C663CF4}" dt="2019-07-28T12:40:13.631" v="20494" actId="20577"/>
          <ac:spMkLst>
            <pc:docMk/>
            <pc:sldMk cId="1392468033" sldId="352"/>
            <ac:spMk id="5" creationId="{E7B1D062-3875-489B-8BC2-D5DBFB72CDB8}"/>
          </ac:spMkLst>
        </pc:spChg>
      </pc:sldChg>
      <pc:sldChg chg="modSp add">
        <pc:chgData name="Gilzamir Gomes" userId="da5d72f49be61749" providerId="LiveId" clId="{655B66F4-071C-4FC4-AE89-457D9C663CF4}" dt="2019-07-22T14:13:09.457" v="16422" actId="20577"/>
        <pc:sldMkLst>
          <pc:docMk/>
          <pc:sldMk cId="447774047" sldId="353"/>
        </pc:sldMkLst>
        <pc:spChg chg="mod">
          <ac:chgData name="Gilzamir Gomes" userId="da5d72f49be61749" providerId="LiveId" clId="{655B66F4-071C-4FC4-AE89-457D9C663CF4}" dt="2019-07-22T14:07:13.112" v="15571" actId="20577"/>
          <ac:spMkLst>
            <pc:docMk/>
            <pc:sldMk cId="447774047" sldId="353"/>
            <ac:spMk id="2" creationId="{BFF9066A-F199-4C51-88CA-F2DFF433A96C}"/>
          </ac:spMkLst>
        </pc:spChg>
        <pc:spChg chg="mod">
          <ac:chgData name="Gilzamir Gomes" userId="da5d72f49be61749" providerId="LiveId" clId="{655B66F4-071C-4FC4-AE89-457D9C663CF4}" dt="2019-07-22T14:13:09.457" v="16422" actId="20577"/>
          <ac:spMkLst>
            <pc:docMk/>
            <pc:sldMk cId="447774047" sldId="353"/>
            <ac:spMk id="3" creationId="{D28A68D8-D6BE-4E3F-B4A8-6139734AEDA3}"/>
          </ac:spMkLst>
        </pc:spChg>
      </pc:sldChg>
      <pc:sldChg chg="addSp delSp modSp add">
        <pc:chgData name="Gilzamir Gomes" userId="da5d72f49be61749" providerId="LiveId" clId="{655B66F4-071C-4FC4-AE89-457D9C663CF4}" dt="2019-07-22T15:03:07.365" v="16845" actId="1076"/>
        <pc:sldMkLst>
          <pc:docMk/>
          <pc:sldMk cId="484485430" sldId="354"/>
        </pc:sldMkLst>
        <pc:spChg chg="mod">
          <ac:chgData name="Gilzamir Gomes" userId="da5d72f49be61749" providerId="LiveId" clId="{655B66F4-071C-4FC4-AE89-457D9C663CF4}" dt="2019-07-22T14:14:39.786" v="16470" actId="20577"/>
          <ac:spMkLst>
            <pc:docMk/>
            <pc:sldMk cId="484485430" sldId="354"/>
            <ac:spMk id="2" creationId="{17F9E8F4-4127-4381-ADC9-D24FA8EE8805}"/>
          </ac:spMkLst>
        </pc:spChg>
        <pc:spChg chg="del">
          <ac:chgData name="Gilzamir Gomes" userId="da5d72f49be61749" providerId="LiveId" clId="{655B66F4-071C-4FC4-AE89-457D9C663CF4}" dt="2019-07-22T14:15:45.716" v="16471" actId="478"/>
          <ac:spMkLst>
            <pc:docMk/>
            <pc:sldMk cId="484485430" sldId="354"/>
            <ac:spMk id="3" creationId="{8322E79B-DB4E-4521-9670-8BAB95ACEE73}"/>
          </ac:spMkLst>
        </pc:spChg>
        <pc:picChg chg="add mod">
          <ac:chgData name="Gilzamir Gomes" userId="da5d72f49be61749" providerId="LiveId" clId="{655B66F4-071C-4FC4-AE89-457D9C663CF4}" dt="2019-07-22T15:03:07.365" v="16845" actId="1076"/>
          <ac:picMkLst>
            <pc:docMk/>
            <pc:sldMk cId="484485430" sldId="354"/>
            <ac:picMk id="4" creationId="{5267B927-E01E-445B-8715-2EE343D88A5D}"/>
          </ac:picMkLst>
        </pc:picChg>
      </pc:sldChg>
      <pc:sldChg chg="modSp add">
        <pc:chgData name="Gilzamir Gomes" userId="da5d72f49be61749" providerId="LiveId" clId="{655B66F4-071C-4FC4-AE89-457D9C663CF4}" dt="2019-07-22T14:18:02.686" v="16724" actId="20577"/>
        <pc:sldMkLst>
          <pc:docMk/>
          <pc:sldMk cId="3158419333" sldId="355"/>
        </pc:sldMkLst>
        <pc:spChg chg="mod">
          <ac:chgData name="Gilzamir Gomes" userId="da5d72f49be61749" providerId="LiveId" clId="{655B66F4-071C-4FC4-AE89-457D9C663CF4}" dt="2019-07-22T14:16:48.707" v="16497" actId="20577"/>
          <ac:spMkLst>
            <pc:docMk/>
            <pc:sldMk cId="3158419333" sldId="355"/>
            <ac:spMk id="2" creationId="{0E5720F6-2AE0-4132-BC23-C783873C7128}"/>
          </ac:spMkLst>
        </pc:spChg>
        <pc:spChg chg="mod">
          <ac:chgData name="Gilzamir Gomes" userId="da5d72f49be61749" providerId="LiveId" clId="{655B66F4-071C-4FC4-AE89-457D9C663CF4}" dt="2019-07-22T14:18:02.686" v="16724" actId="20577"/>
          <ac:spMkLst>
            <pc:docMk/>
            <pc:sldMk cId="3158419333" sldId="355"/>
            <ac:spMk id="3" creationId="{5072347E-BE82-401D-B886-2D1041A42350}"/>
          </ac:spMkLst>
        </pc:spChg>
      </pc:sldChg>
      <pc:sldChg chg="addSp delSp modSp add">
        <pc:chgData name="Gilzamir Gomes" userId="da5d72f49be61749" providerId="LiveId" clId="{655B66F4-071C-4FC4-AE89-457D9C663CF4}" dt="2019-07-22T14:19:06.827" v="16730" actId="1076"/>
        <pc:sldMkLst>
          <pc:docMk/>
          <pc:sldMk cId="3419285677" sldId="356"/>
        </pc:sldMkLst>
        <pc:spChg chg="del">
          <ac:chgData name="Gilzamir Gomes" userId="da5d72f49be61749" providerId="LiveId" clId="{655B66F4-071C-4FC4-AE89-457D9C663CF4}" dt="2019-07-22T14:18:57.126" v="16726" actId="478"/>
          <ac:spMkLst>
            <pc:docMk/>
            <pc:sldMk cId="3419285677" sldId="356"/>
            <ac:spMk id="3" creationId="{5072347E-BE82-401D-B886-2D1041A42350}"/>
          </ac:spMkLst>
        </pc:spChg>
        <pc:spChg chg="add del mod">
          <ac:chgData name="Gilzamir Gomes" userId="da5d72f49be61749" providerId="LiveId" clId="{655B66F4-071C-4FC4-AE89-457D9C663CF4}" dt="2019-07-22T14:19:01.346" v="16727" actId="478"/>
          <ac:spMkLst>
            <pc:docMk/>
            <pc:sldMk cId="3419285677" sldId="356"/>
            <ac:spMk id="5" creationId="{4650093F-FEE7-4517-BE83-BF6F8EAC749C}"/>
          </ac:spMkLst>
        </pc:spChg>
        <pc:picChg chg="add mod">
          <ac:chgData name="Gilzamir Gomes" userId="da5d72f49be61749" providerId="LiveId" clId="{655B66F4-071C-4FC4-AE89-457D9C663CF4}" dt="2019-07-22T14:19:06.827" v="16730" actId="1076"/>
          <ac:picMkLst>
            <pc:docMk/>
            <pc:sldMk cId="3419285677" sldId="356"/>
            <ac:picMk id="6" creationId="{CE1AE719-BD4F-4F44-AD30-67C887832DDE}"/>
          </ac:picMkLst>
        </pc:picChg>
      </pc:sldChg>
      <pc:sldChg chg="addSp delSp modSp add">
        <pc:chgData name="Gilzamir Gomes" userId="da5d72f49be61749" providerId="LiveId" clId="{655B66F4-071C-4FC4-AE89-457D9C663CF4}" dt="2019-07-22T14:21:44.356" v="16797" actId="20577"/>
        <pc:sldMkLst>
          <pc:docMk/>
          <pc:sldMk cId="947335246" sldId="357"/>
        </pc:sldMkLst>
        <pc:spChg chg="mod">
          <ac:chgData name="Gilzamir Gomes" userId="da5d72f49be61749" providerId="LiveId" clId="{655B66F4-071C-4FC4-AE89-457D9C663CF4}" dt="2019-07-22T14:21:44.356" v="16797" actId="20577"/>
          <ac:spMkLst>
            <pc:docMk/>
            <pc:sldMk cId="947335246" sldId="357"/>
            <ac:spMk id="2" creationId="{0E5720F6-2AE0-4132-BC23-C783873C7128}"/>
          </ac:spMkLst>
        </pc:spChg>
        <pc:picChg chg="add mod">
          <ac:chgData name="Gilzamir Gomes" userId="da5d72f49be61749" providerId="LiveId" clId="{655B66F4-071C-4FC4-AE89-457D9C663CF4}" dt="2019-07-22T14:21:23.686" v="16770" actId="1076"/>
          <ac:picMkLst>
            <pc:docMk/>
            <pc:sldMk cId="947335246" sldId="357"/>
            <ac:picMk id="3" creationId="{66DC4186-BBB1-44B4-9ACD-1B7981ABDFFB}"/>
          </ac:picMkLst>
        </pc:picChg>
        <pc:picChg chg="add mod">
          <ac:chgData name="Gilzamir Gomes" userId="da5d72f49be61749" providerId="LiveId" clId="{655B66F4-071C-4FC4-AE89-457D9C663CF4}" dt="2019-07-22T14:21:26.196" v="16771" actId="1076"/>
          <ac:picMkLst>
            <pc:docMk/>
            <pc:sldMk cId="947335246" sldId="357"/>
            <ac:picMk id="4" creationId="{5391CBAD-9BD6-4B18-A349-EB80E5B9BA06}"/>
          </ac:picMkLst>
        </pc:picChg>
        <pc:picChg chg="del">
          <ac:chgData name="Gilzamir Gomes" userId="da5d72f49be61749" providerId="LiveId" clId="{655B66F4-071C-4FC4-AE89-457D9C663CF4}" dt="2019-07-22T14:20:44.461" v="16762" actId="478"/>
          <ac:picMkLst>
            <pc:docMk/>
            <pc:sldMk cId="947335246" sldId="357"/>
            <ac:picMk id="6" creationId="{CE1AE719-BD4F-4F44-AD30-67C887832DDE}"/>
          </ac:picMkLst>
        </pc:picChg>
      </pc:sldChg>
      <pc:sldChg chg="add">
        <pc:chgData name="Gilzamir Gomes" userId="da5d72f49be61749" providerId="LiveId" clId="{655B66F4-071C-4FC4-AE89-457D9C663CF4}" dt="2019-07-22T15:58:35.412" v="16939"/>
        <pc:sldMkLst>
          <pc:docMk/>
          <pc:sldMk cId="1014206383" sldId="358"/>
        </pc:sldMkLst>
      </pc:sldChg>
      <pc:sldChg chg="addSp delSp modSp add">
        <pc:chgData name="Gilzamir Gomes" userId="da5d72f49be61749" providerId="LiveId" clId="{655B66F4-071C-4FC4-AE89-457D9C663CF4}" dt="2019-07-27T22:24:54.461" v="17083" actId="20577"/>
        <pc:sldMkLst>
          <pc:docMk/>
          <pc:sldMk cId="828891589" sldId="359"/>
        </pc:sldMkLst>
        <pc:spChg chg="del">
          <ac:chgData name="Gilzamir Gomes" userId="da5d72f49be61749" providerId="LiveId" clId="{655B66F4-071C-4FC4-AE89-457D9C663CF4}" dt="2019-07-27T22:23:47.822" v="17054"/>
          <ac:spMkLst>
            <pc:docMk/>
            <pc:sldMk cId="828891589" sldId="359"/>
            <ac:spMk id="2" creationId="{BB2F0534-9FF9-4AEC-AE81-F19FEE579C5F}"/>
          </ac:spMkLst>
        </pc:spChg>
        <pc:spChg chg="del">
          <ac:chgData name="Gilzamir Gomes" userId="da5d72f49be61749" providerId="LiveId" clId="{655B66F4-071C-4FC4-AE89-457D9C663CF4}" dt="2019-07-27T22:23:47.822" v="17054"/>
          <ac:spMkLst>
            <pc:docMk/>
            <pc:sldMk cId="828891589" sldId="359"/>
            <ac:spMk id="3" creationId="{3184A4A8-1373-4906-88ED-EE6A380CE28B}"/>
          </ac:spMkLst>
        </pc:spChg>
        <pc:spChg chg="add mod">
          <ac:chgData name="Gilzamir Gomes" userId="da5d72f49be61749" providerId="LiveId" clId="{655B66F4-071C-4FC4-AE89-457D9C663CF4}" dt="2019-07-27T22:24:54.461" v="17083" actId="20577"/>
          <ac:spMkLst>
            <pc:docMk/>
            <pc:sldMk cId="828891589" sldId="359"/>
            <ac:spMk id="4" creationId="{382BC4D4-5BC0-4CB6-9212-67B29C9B4F7F}"/>
          </ac:spMkLst>
        </pc:spChg>
        <pc:spChg chg="add del mod">
          <ac:chgData name="Gilzamir Gomes" userId="da5d72f49be61749" providerId="LiveId" clId="{655B66F4-071C-4FC4-AE89-457D9C663CF4}" dt="2019-07-27T22:24:45.319" v="17055" actId="931"/>
          <ac:spMkLst>
            <pc:docMk/>
            <pc:sldMk cId="828891589" sldId="359"/>
            <ac:spMk id="5" creationId="{AD32FB3D-BC4D-4D70-A6FA-54CBE9BB29E0}"/>
          </ac:spMkLst>
        </pc:spChg>
        <pc:picChg chg="add mod">
          <ac:chgData name="Gilzamir Gomes" userId="da5d72f49be61749" providerId="LiveId" clId="{655B66F4-071C-4FC4-AE89-457D9C663CF4}" dt="2019-07-27T22:24:45.319" v="17055" actId="931"/>
          <ac:picMkLst>
            <pc:docMk/>
            <pc:sldMk cId="828891589" sldId="359"/>
            <ac:picMk id="7" creationId="{3B9DFC5C-BE06-4C0E-8473-8AD4807DB25D}"/>
          </ac:picMkLst>
        </pc:picChg>
      </pc:sldChg>
      <pc:sldChg chg="addSp delSp modSp add">
        <pc:chgData name="Gilzamir Gomes" userId="da5d72f49be61749" providerId="LiveId" clId="{655B66F4-071C-4FC4-AE89-457D9C663CF4}" dt="2019-07-29T15:46:05.302" v="31815"/>
        <pc:sldMkLst>
          <pc:docMk/>
          <pc:sldMk cId="3468782112" sldId="360"/>
        </pc:sldMkLst>
        <pc:spChg chg="mod">
          <ac:chgData name="Gilzamir Gomes" userId="da5d72f49be61749" providerId="LiveId" clId="{655B66F4-071C-4FC4-AE89-457D9C663CF4}" dt="2019-07-28T01:34:13.867" v="17169" actId="20577"/>
          <ac:spMkLst>
            <pc:docMk/>
            <pc:sldMk cId="3468782112" sldId="360"/>
            <ac:spMk id="2" creationId="{C2EC9421-EAD8-44B4-A01A-684CEB9C0F1D}"/>
          </ac:spMkLst>
        </pc:spChg>
        <pc:spChg chg="del">
          <ac:chgData name="Gilzamir Gomes" userId="da5d72f49be61749" providerId="LiveId" clId="{655B66F4-071C-4FC4-AE89-457D9C663CF4}" dt="2019-07-28T01:31:28.121" v="17088"/>
          <ac:spMkLst>
            <pc:docMk/>
            <pc:sldMk cId="3468782112" sldId="360"/>
            <ac:spMk id="3" creationId="{EEDAAB68-888E-4FE8-BB61-241B00A1B0B3}"/>
          </ac:spMkLst>
        </pc:spChg>
        <pc:spChg chg="add del mod">
          <ac:chgData name="Gilzamir Gomes" userId="da5d72f49be61749" providerId="LiveId" clId="{655B66F4-071C-4FC4-AE89-457D9C663CF4}" dt="2019-07-28T01:32:17.984" v="17098" actId="478"/>
          <ac:spMkLst>
            <pc:docMk/>
            <pc:sldMk cId="3468782112" sldId="360"/>
            <ac:spMk id="7" creationId="{E32B2DD8-AAA6-4725-A4E2-97066DB4635A}"/>
          </ac:spMkLst>
        </pc:spChg>
        <pc:spChg chg="add del mod">
          <ac:chgData name="Gilzamir Gomes" userId="da5d72f49be61749" providerId="LiveId" clId="{655B66F4-071C-4FC4-AE89-457D9C663CF4}" dt="2019-07-28T01:32:24.595" v="17100" actId="478"/>
          <ac:spMkLst>
            <pc:docMk/>
            <pc:sldMk cId="3468782112" sldId="360"/>
            <ac:spMk id="9" creationId="{4C0F0F87-DB02-4007-BEF1-04DBE1C3DF85}"/>
          </ac:spMkLst>
        </pc:spChg>
        <pc:spChg chg="add del mod">
          <ac:chgData name="Gilzamir Gomes" userId="da5d72f49be61749" providerId="LiveId" clId="{655B66F4-071C-4FC4-AE89-457D9C663CF4}" dt="2019-07-28T01:33:53.026" v="17118" actId="478"/>
          <ac:spMkLst>
            <pc:docMk/>
            <pc:sldMk cId="3468782112" sldId="360"/>
            <ac:spMk id="11" creationId="{53F17EF2-6C52-4DAB-BFCA-52A1664535B7}"/>
          </ac:spMkLst>
        </pc:spChg>
        <pc:picChg chg="add del">
          <ac:chgData name="Gilzamir Gomes" userId="da5d72f49be61749" providerId="LiveId" clId="{655B66F4-071C-4FC4-AE89-457D9C663CF4}" dt="2019-07-29T15:46:05.302" v="31815"/>
          <ac:picMkLst>
            <pc:docMk/>
            <pc:sldMk cId="3468782112" sldId="360"/>
            <ac:picMk id="3" creationId="{D2F423BA-7783-4E53-94A3-9E446EEC315C}"/>
          </ac:picMkLst>
        </pc:picChg>
        <pc:picChg chg="add del mod">
          <ac:chgData name="Gilzamir Gomes" userId="da5d72f49be61749" providerId="LiveId" clId="{655B66F4-071C-4FC4-AE89-457D9C663CF4}" dt="2019-07-28T01:32:28.328" v="17102" actId="478"/>
          <ac:picMkLst>
            <pc:docMk/>
            <pc:sldMk cId="3468782112" sldId="360"/>
            <ac:picMk id="4" creationId="{C64D0475-377A-495B-A8E2-1D456B87CB25}"/>
          </ac:picMkLst>
        </pc:picChg>
        <pc:picChg chg="add del mod">
          <ac:chgData name="Gilzamir Gomes" userId="da5d72f49be61749" providerId="LiveId" clId="{655B66F4-071C-4FC4-AE89-457D9C663CF4}" dt="2019-07-28T01:32:26.378" v="17101" actId="478"/>
          <ac:picMkLst>
            <pc:docMk/>
            <pc:sldMk cId="3468782112" sldId="360"/>
            <ac:picMk id="5" creationId="{4F758901-4B54-4FC5-87F1-F4135C909CF2}"/>
          </ac:picMkLst>
        </pc:picChg>
        <pc:picChg chg="add mod">
          <ac:chgData name="Gilzamir Gomes" userId="da5d72f49be61749" providerId="LiveId" clId="{655B66F4-071C-4FC4-AE89-457D9C663CF4}" dt="2019-07-29T13:38:24.825" v="31813"/>
          <ac:picMkLst>
            <pc:docMk/>
            <pc:sldMk cId="3468782112" sldId="360"/>
            <ac:picMk id="12" creationId="{1C538971-0983-433C-8706-96B079CEF0A4}"/>
          </ac:picMkLst>
        </pc:picChg>
        <pc:picChg chg="add mod">
          <ac:chgData name="Gilzamir Gomes" userId="da5d72f49be61749" providerId="LiveId" clId="{655B66F4-071C-4FC4-AE89-457D9C663CF4}" dt="2019-07-29T13:38:10.891" v="31812"/>
          <ac:picMkLst>
            <pc:docMk/>
            <pc:sldMk cId="3468782112" sldId="360"/>
            <ac:picMk id="13" creationId="{13050415-23E3-43C2-AAD3-80BA131F2AAC}"/>
          </ac:picMkLst>
        </pc:picChg>
      </pc:sldChg>
      <pc:sldChg chg="addSp delSp modSp add">
        <pc:chgData name="Gilzamir Gomes" userId="da5d72f49be61749" providerId="LiveId" clId="{655B66F4-071C-4FC4-AE89-457D9C663CF4}" dt="2019-07-28T01:39:27.467" v="17271" actId="478"/>
        <pc:sldMkLst>
          <pc:docMk/>
          <pc:sldMk cId="3145034125" sldId="361"/>
        </pc:sldMkLst>
        <pc:spChg chg="mod">
          <ac:chgData name="Gilzamir Gomes" userId="da5d72f49be61749" providerId="LiveId" clId="{655B66F4-071C-4FC4-AE89-457D9C663CF4}" dt="2019-07-28T01:36:12.996" v="17242" actId="20577"/>
          <ac:spMkLst>
            <pc:docMk/>
            <pc:sldMk cId="3145034125" sldId="361"/>
            <ac:spMk id="2" creationId="{472CC8FB-263B-4D46-B2C6-A76273C666A7}"/>
          </ac:spMkLst>
        </pc:spChg>
        <pc:spChg chg="del">
          <ac:chgData name="Gilzamir Gomes" userId="da5d72f49be61749" providerId="LiveId" clId="{655B66F4-071C-4FC4-AE89-457D9C663CF4}" dt="2019-07-28T01:36:17.063" v="17243"/>
          <ac:spMkLst>
            <pc:docMk/>
            <pc:sldMk cId="3145034125" sldId="361"/>
            <ac:spMk id="3" creationId="{6D13FA57-79ED-4650-B3EA-7F475EBBB7B8}"/>
          </ac:spMkLst>
        </pc:spChg>
        <pc:spChg chg="add del mod">
          <ac:chgData name="Gilzamir Gomes" userId="da5d72f49be61749" providerId="LiveId" clId="{655B66F4-071C-4FC4-AE89-457D9C663CF4}" dt="2019-07-28T01:39:27.467" v="17271" actId="478"/>
          <ac:spMkLst>
            <pc:docMk/>
            <pc:sldMk cId="3145034125" sldId="361"/>
            <ac:spMk id="4" creationId="{916F0ADC-6089-4166-9856-83B248759C25}"/>
          </ac:spMkLst>
        </pc:spChg>
        <pc:spChg chg="add mod">
          <ac:chgData name="Gilzamir Gomes" userId="da5d72f49be61749" providerId="LiveId" clId="{655B66F4-071C-4FC4-AE89-457D9C663CF4}" dt="2019-07-28T01:39:14.187" v="17270" actId="255"/>
          <ac:spMkLst>
            <pc:docMk/>
            <pc:sldMk cId="3145034125" sldId="361"/>
            <ac:spMk id="8" creationId="{EB26F647-4BB6-4CB2-9D4C-E818BDEA5776}"/>
          </ac:spMkLst>
        </pc:spChg>
        <pc:spChg chg="add mod">
          <ac:chgData name="Gilzamir Gomes" userId="da5d72f49be61749" providerId="LiveId" clId="{655B66F4-071C-4FC4-AE89-457D9C663CF4}" dt="2019-07-28T01:39:09.252" v="17269" actId="255"/>
          <ac:spMkLst>
            <pc:docMk/>
            <pc:sldMk cId="3145034125" sldId="361"/>
            <ac:spMk id="9" creationId="{EBCD64B6-21D8-4ADD-9902-969C552D60E3}"/>
          </ac:spMkLst>
        </pc:spChg>
        <pc:picChg chg="add mod">
          <ac:chgData name="Gilzamir Gomes" userId="da5d72f49be61749" providerId="LiveId" clId="{655B66F4-071C-4FC4-AE89-457D9C663CF4}" dt="2019-07-28T01:38:35.087" v="17261" actId="14100"/>
          <ac:picMkLst>
            <pc:docMk/>
            <pc:sldMk cId="3145034125" sldId="361"/>
            <ac:picMk id="5" creationId="{8B44D9C8-2F21-4EB2-9241-BBCAD7DDAA9E}"/>
          </ac:picMkLst>
        </pc:picChg>
        <pc:picChg chg="add mod">
          <ac:chgData name="Gilzamir Gomes" userId="da5d72f49be61749" providerId="LiveId" clId="{655B66F4-071C-4FC4-AE89-457D9C663CF4}" dt="2019-07-28T01:38:31.448" v="17259" actId="14100"/>
          <ac:picMkLst>
            <pc:docMk/>
            <pc:sldMk cId="3145034125" sldId="361"/>
            <ac:picMk id="6" creationId="{DCFBCFF5-D95B-4037-B19C-EB85FB5666EB}"/>
          </ac:picMkLst>
        </pc:picChg>
        <pc:picChg chg="add mod">
          <ac:chgData name="Gilzamir Gomes" userId="da5d72f49be61749" providerId="LiveId" clId="{655B66F4-071C-4FC4-AE89-457D9C663CF4}" dt="2019-07-28T01:38:33.023" v="17260" actId="1076"/>
          <ac:picMkLst>
            <pc:docMk/>
            <pc:sldMk cId="3145034125" sldId="361"/>
            <ac:picMk id="7" creationId="{FD833BB7-D58B-45C5-9EA7-F32B43F7EE3C}"/>
          </ac:picMkLst>
        </pc:picChg>
        <pc:picChg chg="add del">
          <ac:chgData name="Gilzamir Gomes" userId="da5d72f49be61749" providerId="LiveId" clId="{655B66F4-071C-4FC4-AE89-457D9C663CF4}" dt="2019-07-28T01:36:47.532" v="17244" actId="478"/>
          <ac:picMkLst>
            <pc:docMk/>
            <pc:sldMk cId="3145034125" sldId="361"/>
            <ac:picMk id="1026" creationId="{4EBDE2F1-5A09-46B8-B220-9259CD880214}"/>
          </ac:picMkLst>
        </pc:picChg>
      </pc:sldChg>
      <pc:sldChg chg="modSp add">
        <pc:chgData name="Gilzamir Gomes" userId="da5d72f49be61749" providerId="LiveId" clId="{655B66F4-071C-4FC4-AE89-457D9C663CF4}" dt="2019-07-28T01:49:45.656" v="17942" actId="20577"/>
        <pc:sldMkLst>
          <pc:docMk/>
          <pc:sldMk cId="2822423490" sldId="362"/>
        </pc:sldMkLst>
        <pc:spChg chg="mod">
          <ac:chgData name="Gilzamir Gomes" userId="da5d72f49be61749" providerId="LiveId" clId="{655B66F4-071C-4FC4-AE89-457D9C663CF4}" dt="2019-07-28T01:45:07.656" v="17298" actId="20577"/>
          <ac:spMkLst>
            <pc:docMk/>
            <pc:sldMk cId="2822423490" sldId="362"/>
            <ac:spMk id="2" creationId="{764C8CB8-D2FB-4F25-AAB4-A1F552785147}"/>
          </ac:spMkLst>
        </pc:spChg>
        <pc:spChg chg="mod">
          <ac:chgData name="Gilzamir Gomes" userId="da5d72f49be61749" providerId="LiveId" clId="{655B66F4-071C-4FC4-AE89-457D9C663CF4}" dt="2019-07-28T01:49:45.656" v="17942" actId="20577"/>
          <ac:spMkLst>
            <pc:docMk/>
            <pc:sldMk cId="2822423490" sldId="362"/>
            <ac:spMk id="3" creationId="{1055C8B5-5FF0-456C-838B-EC6B3EB040BB}"/>
          </ac:spMkLst>
        </pc:spChg>
      </pc:sldChg>
      <pc:sldChg chg="add">
        <pc:chgData name="Gilzamir Gomes" userId="da5d72f49be61749" providerId="LiveId" clId="{655B66F4-071C-4FC4-AE89-457D9C663CF4}" dt="2019-07-27T22:29:09.893" v="17087"/>
        <pc:sldMkLst>
          <pc:docMk/>
          <pc:sldMk cId="1324331956" sldId="363"/>
        </pc:sldMkLst>
      </pc:sldChg>
      <pc:sldChg chg="add">
        <pc:chgData name="Gilzamir Gomes" userId="da5d72f49be61749" providerId="LiveId" clId="{655B66F4-071C-4FC4-AE89-457D9C663CF4}" dt="2019-07-27T22:29:09.893" v="17087"/>
        <pc:sldMkLst>
          <pc:docMk/>
          <pc:sldMk cId="1871665707" sldId="364"/>
        </pc:sldMkLst>
      </pc:sldChg>
      <pc:sldChg chg="modSp add">
        <pc:chgData name="Gilzamir Gomes" userId="da5d72f49be61749" providerId="LiveId" clId="{655B66F4-071C-4FC4-AE89-457D9C663CF4}" dt="2019-07-29T13:05:52.271" v="31811" actId="20577"/>
        <pc:sldMkLst>
          <pc:docMk/>
          <pc:sldMk cId="2597352303" sldId="365"/>
        </pc:sldMkLst>
        <pc:spChg chg="mod">
          <ac:chgData name="Gilzamir Gomes" userId="da5d72f49be61749" providerId="LiveId" clId="{655B66F4-071C-4FC4-AE89-457D9C663CF4}" dt="2019-07-29T13:05:52.271" v="31811" actId="20577"/>
          <ac:spMkLst>
            <pc:docMk/>
            <pc:sldMk cId="2597352303" sldId="365"/>
            <ac:spMk id="3" creationId="{6672A277-346A-4C72-B8E6-6E1B89280E21}"/>
          </ac:spMkLst>
        </pc:spChg>
      </pc:sldChg>
      <pc:sldChg chg="add">
        <pc:chgData name="Gilzamir Gomes" userId="da5d72f49be61749" providerId="LiveId" clId="{655B66F4-071C-4FC4-AE89-457D9C663CF4}" dt="2019-07-27T22:29:09.893" v="17087"/>
        <pc:sldMkLst>
          <pc:docMk/>
          <pc:sldMk cId="1730067234" sldId="366"/>
        </pc:sldMkLst>
      </pc:sldChg>
      <pc:sldChg chg="add">
        <pc:chgData name="Gilzamir Gomes" userId="da5d72f49be61749" providerId="LiveId" clId="{655B66F4-071C-4FC4-AE89-457D9C663CF4}" dt="2019-07-27T22:29:09.893" v="17087"/>
        <pc:sldMkLst>
          <pc:docMk/>
          <pc:sldMk cId="4039035759" sldId="367"/>
        </pc:sldMkLst>
      </pc:sldChg>
      <pc:sldChg chg="add">
        <pc:chgData name="Gilzamir Gomes" userId="da5d72f49be61749" providerId="LiveId" clId="{655B66F4-071C-4FC4-AE89-457D9C663CF4}" dt="2019-07-27T22:29:09.893" v="17087"/>
        <pc:sldMkLst>
          <pc:docMk/>
          <pc:sldMk cId="2625235223" sldId="368"/>
        </pc:sldMkLst>
      </pc:sldChg>
      <pc:sldChg chg="add">
        <pc:chgData name="Gilzamir Gomes" userId="da5d72f49be61749" providerId="LiveId" clId="{655B66F4-071C-4FC4-AE89-457D9C663CF4}" dt="2019-07-27T22:29:09.893" v="17087"/>
        <pc:sldMkLst>
          <pc:docMk/>
          <pc:sldMk cId="3917808767" sldId="369"/>
        </pc:sldMkLst>
      </pc:sldChg>
      <pc:sldChg chg="add">
        <pc:chgData name="Gilzamir Gomes" userId="da5d72f49be61749" providerId="LiveId" clId="{655B66F4-071C-4FC4-AE89-457D9C663CF4}" dt="2019-07-27T22:29:09.893" v="17087"/>
        <pc:sldMkLst>
          <pc:docMk/>
          <pc:sldMk cId="1573976849" sldId="370"/>
        </pc:sldMkLst>
      </pc:sldChg>
      <pc:sldChg chg="add">
        <pc:chgData name="Gilzamir Gomes" userId="da5d72f49be61749" providerId="LiveId" clId="{655B66F4-071C-4FC4-AE89-457D9C663CF4}" dt="2019-07-27T22:29:09.893" v="17087"/>
        <pc:sldMkLst>
          <pc:docMk/>
          <pc:sldMk cId="1758413783" sldId="371"/>
        </pc:sldMkLst>
      </pc:sldChg>
      <pc:sldChg chg="add">
        <pc:chgData name="Gilzamir Gomes" userId="da5d72f49be61749" providerId="LiveId" clId="{655B66F4-071C-4FC4-AE89-457D9C663CF4}" dt="2019-07-27T22:29:09.893" v="17087"/>
        <pc:sldMkLst>
          <pc:docMk/>
          <pc:sldMk cId="3721059767" sldId="372"/>
        </pc:sldMkLst>
      </pc:sldChg>
      <pc:sldChg chg="add">
        <pc:chgData name="Gilzamir Gomes" userId="da5d72f49be61749" providerId="LiveId" clId="{655B66F4-071C-4FC4-AE89-457D9C663CF4}" dt="2019-07-27T22:29:09.893" v="17087"/>
        <pc:sldMkLst>
          <pc:docMk/>
          <pc:sldMk cId="1092639871" sldId="373"/>
        </pc:sldMkLst>
      </pc:sldChg>
      <pc:sldChg chg="add">
        <pc:chgData name="Gilzamir Gomes" userId="da5d72f49be61749" providerId="LiveId" clId="{655B66F4-071C-4FC4-AE89-457D9C663CF4}" dt="2019-07-27T22:29:09.893" v="17087"/>
        <pc:sldMkLst>
          <pc:docMk/>
          <pc:sldMk cId="1236996090" sldId="374"/>
        </pc:sldMkLst>
      </pc:sldChg>
      <pc:sldChg chg="add">
        <pc:chgData name="Gilzamir Gomes" userId="da5d72f49be61749" providerId="LiveId" clId="{655B66F4-071C-4FC4-AE89-457D9C663CF4}" dt="2019-07-27T22:29:09.893" v="17087"/>
        <pc:sldMkLst>
          <pc:docMk/>
          <pc:sldMk cId="76960800" sldId="375"/>
        </pc:sldMkLst>
      </pc:sldChg>
      <pc:sldChg chg="add">
        <pc:chgData name="Gilzamir Gomes" userId="da5d72f49be61749" providerId="LiveId" clId="{655B66F4-071C-4FC4-AE89-457D9C663CF4}" dt="2019-07-27T22:29:09.893" v="17087"/>
        <pc:sldMkLst>
          <pc:docMk/>
          <pc:sldMk cId="2661586811" sldId="376"/>
        </pc:sldMkLst>
      </pc:sldChg>
      <pc:sldChg chg="add">
        <pc:chgData name="Gilzamir Gomes" userId="da5d72f49be61749" providerId="LiveId" clId="{655B66F4-071C-4FC4-AE89-457D9C663CF4}" dt="2019-07-27T22:29:09.893" v="17087"/>
        <pc:sldMkLst>
          <pc:docMk/>
          <pc:sldMk cId="3066754026" sldId="377"/>
        </pc:sldMkLst>
      </pc:sldChg>
      <pc:sldChg chg="add">
        <pc:chgData name="Gilzamir Gomes" userId="da5d72f49be61749" providerId="LiveId" clId="{655B66F4-071C-4FC4-AE89-457D9C663CF4}" dt="2019-07-27T22:29:09.893" v="17087"/>
        <pc:sldMkLst>
          <pc:docMk/>
          <pc:sldMk cId="2785550098" sldId="378"/>
        </pc:sldMkLst>
      </pc:sldChg>
      <pc:sldChg chg="add">
        <pc:chgData name="Gilzamir Gomes" userId="da5d72f49be61749" providerId="LiveId" clId="{655B66F4-071C-4FC4-AE89-457D9C663CF4}" dt="2019-07-27T22:29:09.893" v="17087"/>
        <pc:sldMkLst>
          <pc:docMk/>
          <pc:sldMk cId="3608785598" sldId="379"/>
        </pc:sldMkLst>
      </pc:sldChg>
      <pc:sldChg chg="add">
        <pc:chgData name="Gilzamir Gomes" userId="da5d72f49be61749" providerId="LiveId" clId="{655B66F4-071C-4FC4-AE89-457D9C663CF4}" dt="2019-07-27T22:29:09.893" v="17087"/>
        <pc:sldMkLst>
          <pc:docMk/>
          <pc:sldMk cId="611325747" sldId="380"/>
        </pc:sldMkLst>
      </pc:sldChg>
      <pc:sldChg chg="add">
        <pc:chgData name="Gilzamir Gomes" userId="da5d72f49be61749" providerId="LiveId" clId="{655B66F4-071C-4FC4-AE89-457D9C663CF4}" dt="2019-07-27T22:29:09.893" v="17087"/>
        <pc:sldMkLst>
          <pc:docMk/>
          <pc:sldMk cId="3318290400" sldId="381"/>
        </pc:sldMkLst>
      </pc:sldChg>
      <pc:sldChg chg="add">
        <pc:chgData name="Gilzamir Gomes" userId="da5d72f49be61749" providerId="LiveId" clId="{655B66F4-071C-4FC4-AE89-457D9C663CF4}" dt="2019-07-27T22:29:09.893" v="17087"/>
        <pc:sldMkLst>
          <pc:docMk/>
          <pc:sldMk cId="1806570234" sldId="382"/>
        </pc:sldMkLst>
      </pc:sldChg>
      <pc:sldChg chg="add">
        <pc:chgData name="Gilzamir Gomes" userId="da5d72f49be61749" providerId="LiveId" clId="{655B66F4-071C-4FC4-AE89-457D9C663CF4}" dt="2019-07-27T22:29:09.893" v="17087"/>
        <pc:sldMkLst>
          <pc:docMk/>
          <pc:sldMk cId="3991288418" sldId="383"/>
        </pc:sldMkLst>
      </pc:sldChg>
      <pc:sldChg chg="add">
        <pc:chgData name="Gilzamir Gomes" userId="da5d72f49be61749" providerId="LiveId" clId="{655B66F4-071C-4FC4-AE89-457D9C663CF4}" dt="2019-07-27T22:29:09.893" v="17087"/>
        <pc:sldMkLst>
          <pc:docMk/>
          <pc:sldMk cId="4153332371" sldId="384"/>
        </pc:sldMkLst>
      </pc:sldChg>
      <pc:sldChg chg="add">
        <pc:chgData name="Gilzamir Gomes" userId="da5d72f49be61749" providerId="LiveId" clId="{655B66F4-071C-4FC4-AE89-457D9C663CF4}" dt="2019-07-27T22:29:09.893" v="17087"/>
        <pc:sldMkLst>
          <pc:docMk/>
          <pc:sldMk cId="1678223610" sldId="385"/>
        </pc:sldMkLst>
      </pc:sldChg>
      <pc:sldChg chg="addSp delSp modSp add del">
        <pc:chgData name="Gilzamir Gomes" userId="da5d72f49be61749" providerId="LiveId" clId="{655B66F4-071C-4FC4-AE89-457D9C663CF4}" dt="2019-07-28T02:59:47.241" v="19012" actId="2696"/>
        <pc:sldMkLst>
          <pc:docMk/>
          <pc:sldMk cId="890429965" sldId="386"/>
        </pc:sldMkLst>
        <pc:spChg chg="mod">
          <ac:chgData name="Gilzamir Gomes" userId="da5d72f49be61749" providerId="LiveId" clId="{655B66F4-071C-4FC4-AE89-457D9C663CF4}" dt="2019-07-28T01:50:20.081" v="17957" actId="20577"/>
          <ac:spMkLst>
            <pc:docMk/>
            <pc:sldMk cId="890429965" sldId="386"/>
            <ac:spMk id="2" creationId="{6A305FE6-7B46-4318-A7FA-2072F9151B80}"/>
          </ac:spMkLst>
        </pc:spChg>
        <pc:spChg chg="del">
          <ac:chgData name="Gilzamir Gomes" userId="da5d72f49be61749" providerId="LiveId" clId="{655B66F4-071C-4FC4-AE89-457D9C663CF4}" dt="2019-07-28T01:50:53.921" v="17960" actId="478"/>
          <ac:spMkLst>
            <pc:docMk/>
            <pc:sldMk cId="890429965" sldId="386"/>
            <ac:spMk id="3" creationId="{AC68C56D-9F15-46F9-A803-613139F55A2D}"/>
          </ac:spMkLst>
        </pc:spChg>
        <pc:spChg chg="add mod">
          <ac:chgData name="Gilzamir Gomes" userId="da5d72f49be61749" providerId="LiveId" clId="{655B66F4-071C-4FC4-AE89-457D9C663CF4}" dt="2019-07-28T01:53:49.066" v="18016" actId="20577"/>
          <ac:spMkLst>
            <pc:docMk/>
            <pc:sldMk cId="890429965" sldId="386"/>
            <ac:spMk id="7" creationId="{867FC0A0-B804-4A74-9399-4B7394B9E7B9}"/>
          </ac:spMkLst>
        </pc:spChg>
        <pc:spChg chg="add mod">
          <ac:chgData name="Gilzamir Gomes" userId="da5d72f49be61749" providerId="LiveId" clId="{655B66F4-071C-4FC4-AE89-457D9C663CF4}" dt="2019-07-28T02:10:21.215" v="18227" actId="1076"/>
          <ac:spMkLst>
            <pc:docMk/>
            <pc:sldMk cId="890429965" sldId="386"/>
            <ac:spMk id="8" creationId="{9D7E72BD-AC19-4BB9-8253-473FFC8F7E51}"/>
          </ac:spMkLst>
        </pc:spChg>
        <pc:picChg chg="add mod">
          <ac:chgData name="Gilzamir Gomes" userId="da5d72f49be61749" providerId="LiveId" clId="{655B66F4-071C-4FC4-AE89-457D9C663CF4}" dt="2019-07-28T01:52:54.616" v="17979" actId="1076"/>
          <ac:picMkLst>
            <pc:docMk/>
            <pc:sldMk cId="890429965" sldId="386"/>
            <ac:picMk id="4" creationId="{FEE42F1D-CBEA-4AB5-A8DE-ED1CC684FEC5}"/>
          </ac:picMkLst>
        </pc:picChg>
        <pc:picChg chg="add del">
          <ac:chgData name="Gilzamir Gomes" userId="da5d72f49be61749" providerId="LiveId" clId="{655B66F4-071C-4FC4-AE89-457D9C663CF4}" dt="2019-07-28T01:52:20.556" v="17965"/>
          <ac:picMkLst>
            <pc:docMk/>
            <pc:sldMk cId="890429965" sldId="386"/>
            <ac:picMk id="5" creationId="{FC7C166B-9052-4258-93EF-ABAB8B470D07}"/>
          </ac:picMkLst>
        </pc:picChg>
        <pc:picChg chg="add mod">
          <ac:chgData name="Gilzamir Gomes" userId="da5d72f49be61749" providerId="LiveId" clId="{655B66F4-071C-4FC4-AE89-457D9C663CF4}" dt="2019-07-28T01:52:52.776" v="17978" actId="1076"/>
          <ac:picMkLst>
            <pc:docMk/>
            <pc:sldMk cId="890429965" sldId="386"/>
            <ac:picMk id="6" creationId="{B2124401-605B-4E22-9871-A9197F5D270C}"/>
          </ac:picMkLst>
        </pc:picChg>
      </pc:sldChg>
      <pc:sldChg chg="addSp delSp modSp add">
        <pc:chgData name="Gilzamir Gomes" userId="da5d72f49be61749" providerId="LiveId" clId="{655B66F4-071C-4FC4-AE89-457D9C663CF4}" dt="2019-07-28T01:55:01.826" v="18064" actId="1076"/>
        <pc:sldMkLst>
          <pc:docMk/>
          <pc:sldMk cId="1821243392" sldId="387"/>
        </pc:sldMkLst>
        <pc:spChg chg="mod">
          <ac:chgData name="Gilzamir Gomes" userId="da5d72f49be61749" providerId="LiveId" clId="{655B66F4-071C-4FC4-AE89-457D9C663CF4}" dt="2019-07-28T01:54:23.676" v="18057" actId="20577"/>
          <ac:spMkLst>
            <pc:docMk/>
            <pc:sldMk cId="1821243392" sldId="387"/>
            <ac:spMk id="2" creationId="{D5D46BF7-23A2-4F1C-9782-16BA2DC0A8F3}"/>
          </ac:spMkLst>
        </pc:spChg>
        <pc:spChg chg="del">
          <ac:chgData name="Gilzamir Gomes" userId="da5d72f49be61749" providerId="LiveId" clId="{655B66F4-071C-4FC4-AE89-457D9C663CF4}" dt="2019-07-28T01:54:56.276" v="18062" actId="478"/>
          <ac:spMkLst>
            <pc:docMk/>
            <pc:sldMk cId="1821243392" sldId="387"/>
            <ac:spMk id="3" creationId="{1958B57C-37FC-4350-9F8D-726FA09C397B}"/>
          </ac:spMkLst>
        </pc:spChg>
        <pc:picChg chg="add mod">
          <ac:chgData name="Gilzamir Gomes" userId="da5d72f49be61749" providerId="LiveId" clId="{655B66F4-071C-4FC4-AE89-457D9C663CF4}" dt="2019-07-28T01:55:01.826" v="18064" actId="1076"/>
          <ac:picMkLst>
            <pc:docMk/>
            <pc:sldMk cId="1821243392" sldId="387"/>
            <ac:picMk id="4" creationId="{0B36BA40-CDFB-401E-8FFA-D31856104EBB}"/>
          </ac:picMkLst>
        </pc:picChg>
      </pc:sldChg>
      <pc:sldChg chg="add del">
        <pc:chgData name="Gilzamir Gomes" userId="da5d72f49be61749" providerId="LiveId" clId="{655B66F4-071C-4FC4-AE89-457D9C663CF4}" dt="2019-07-28T01:54:08.466" v="18018"/>
        <pc:sldMkLst>
          <pc:docMk/>
          <pc:sldMk cId="3347963481" sldId="387"/>
        </pc:sldMkLst>
      </pc:sldChg>
      <pc:sldChg chg="addSp delSp modSp add">
        <pc:chgData name="Gilzamir Gomes" userId="da5d72f49be61749" providerId="LiveId" clId="{655B66F4-071C-4FC4-AE89-457D9C663CF4}" dt="2019-07-28T02:11:02.984" v="18273" actId="255"/>
        <pc:sldMkLst>
          <pc:docMk/>
          <pc:sldMk cId="2865643804" sldId="388"/>
        </pc:sldMkLst>
        <pc:spChg chg="mod">
          <ac:chgData name="Gilzamir Gomes" userId="da5d72f49be61749" providerId="LiveId" clId="{655B66F4-071C-4FC4-AE89-457D9C663CF4}" dt="2019-07-28T02:05:53.925" v="18140" actId="14100"/>
          <ac:spMkLst>
            <pc:docMk/>
            <pc:sldMk cId="2865643804" sldId="388"/>
            <ac:spMk id="2" creationId="{0F678E6A-774B-4DAE-9617-B70412463F74}"/>
          </ac:spMkLst>
        </pc:spChg>
        <pc:spChg chg="del">
          <ac:chgData name="Gilzamir Gomes" userId="da5d72f49be61749" providerId="LiveId" clId="{655B66F4-071C-4FC4-AE89-457D9C663CF4}" dt="2019-07-28T01:55:49.436" v="18079"/>
          <ac:spMkLst>
            <pc:docMk/>
            <pc:sldMk cId="2865643804" sldId="388"/>
            <ac:spMk id="3" creationId="{D256F7FA-0425-42FA-A7CC-08625EB44F51}"/>
          </ac:spMkLst>
        </pc:spChg>
        <pc:spChg chg="add mod">
          <ac:chgData name="Gilzamir Gomes" userId="da5d72f49be61749" providerId="LiveId" clId="{655B66F4-071C-4FC4-AE89-457D9C663CF4}" dt="2019-07-28T02:05:55.975" v="18141" actId="1076"/>
          <ac:spMkLst>
            <pc:docMk/>
            <pc:sldMk cId="2865643804" sldId="388"/>
            <ac:spMk id="6" creationId="{EE65ADF6-FD16-4AAB-9B27-31511148FFC6}"/>
          </ac:spMkLst>
        </pc:spChg>
        <pc:spChg chg="add mod">
          <ac:chgData name="Gilzamir Gomes" userId="da5d72f49be61749" providerId="LiveId" clId="{655B66F4-071C-4FC4-AE89-457D9C663CF4}" dt="2019-07-28T02:06:23.165" v="18149" actId="1076"/>
          <ac:spMkLst>
            <pc:docMk/>
            <pc:sldMk cId="2865643804" sldId="388"/>
            <ac:spMk id="9" creationId="{03B80FE9-916A-46C3-A085-228C06DD1931}"/>
          </ac:spMkLst>
        </pc:spChg>
        <pc:spChg chg="add mod">
          <ac:chgData name="Gilzamir Gomes" userId="da5d72f49be61749" providerId="LiveId" clId="{655B66F4-071C-4FC4-AE89-457D9C663CF4}" dt="2019-07-28T02:11:02.984" v="18273" actId="255"/>
          <ac:spMkLst>
            <pc:docMk/>
            <pc:sldMk cId="2865643804" sldId="388"/>
            <ac:spMk id="10" creationId="{0CC1E108-2FF9-4F96-8EAA-A66B761541FF}"/>
          </ac:spMkLst>
        </pc:spChg>
        <pc:picChg chg="add mod">
          <ac:chgData name="Gilzamir Gomes" userId="da5d72f49be61749" providerId="LiveId" clId="{655B66F4-071C-4FC4-AE89-457D9C663CF4}" dt="2019-07-28T02:03:46.766" v="18120" actId="1076"/>
          <ac:picMkLst>
            <pc:docMk/>
            <pc:sldMk cId="2865643804" sldId="388"/>
            <ac:picMk id="4" creationId="{E5CEAFDB-EF32-4DDE-B442-7CD7A6EE5E94}"/>
          </ac:picMkLst>
        </pc:picChg>
        <pc:picChg chg="add mod">
          <ac:chgData name="Gilzamir Gomes" userId="da5d72f49be61749" providerId="LiveId" clId="{655B66F4-071C-4FC4-AE89-457D9C663CF4}" dt="2019-07-28T02:03:48.575" v="18121" actId="1076"/>
          <ac:picMkLst>
            <pc:docMk/>
            <pc:sldMk cId="2865643804" sldId="388"/>
            <ac:picMk id="5" creationId="{86109283-C96A-4555-A2A6-C396F51AED11}"/>
          </ac:picMkLst>
        </pc:picChg>
        <pc:picChg chg="add mod ord">
          <ac:chgData name="Gilzamir Gomes" userId="da5d72f49be61749" providerId="LiveId" clId="{655B66F4-071C-4FC4-AE89-457D9C663CF4}" dt="2019-07-28T02:05:58.435" v="18142" actId="1076"/>
          <ac:picMkLst>
            <pc:docMk/>
            <pc:sldMk cId="2865643804" sldId="388"/>
            <ac:picMk id="7" creationId="{FA282FFE-BEC1-48D1-A72E-71CDAF67EA0D}"/>
          </ac:picMkLst>
        </pc:picChg>
        <pc:picChg chg="add mod ord">
          <ac:chgData name="Gilzamir Gomes" userId="da5d72f49be61749" providerId="LiveId" clId="{655B66F4-071C-4FC4-AE89-457D9C663CF4}" dt="2019-07-28T02:06:08.115" v="18144"/>
          <ac:picMkLst>
            <pc:docMk/>
            <pc:sldMk cId="2865643804" sldId="388"/>
            <ac:picMk id="8" creationId="{91F9C908-622B-4C90-B5F0-A37B0598DA24}"/>
          </ac:picMkLst>
        </pc:picChg>
      </pc:sldChg>
      <pc:sldChg chg="addSp delSp modSp add">
        <pc:chgData name="Gilzamir Gomes" userId="da5d72f49be61749" providerId="LiveId" clId="{655B66F4-071C-4FC4-AE89-457D9C663CF4}" dt="2019-07-28T10:24:27.096" v="19811" actId="1076"/>
        <pc:sldMkLst>
          <pc:docMk/>
          <pc:sldMk cId="2657527406" sldId="389"/>
        </pc:sldMkLst>
        <pc:spChg chg="mod">
          <ac:chgData name="Gilzamir Gomes" userId="da5d72f49be61749" providerId="LiveId" clId="{655B66F4-071C-4FC4-AE89-457D9C663CF4}" dt="2019-07-28T02:07:05.595" v="18176" actId="20577"/>
          <ac:spMkLst>
            <pc:docMk/>
            <pc:sldMk cId="2657527406" sldId="389"/>
            <ac:spMk id="2" creationId="{A03919B6-BE28-4ED1-A021-1DCF2932855E}"/>
          </ac:spMkLst>
        </pc:spChg>
        <pc:spChg chg="del">
          <ac:chgData name="Gilzamir Gomes" userId="da5d72f49be61749" providerId="LiveId" clId="{655B66F4-071C-4FC4-AE89-457D9C663CF4}" dt="2019-07-28T02:07:31.045" v="18177"/>
          <ac:spMkLst>
            <pc:docMk/>
            <pc:sldMk cId="2657527406" sldId="389"/>
            <ac:spMk id="3" creationId="{627156AC-C38D-44E8-8D1A-13598655F7ED}"/>
          </ac:spMkLst>
        </pc:spChg>
        <pc:spChg chg="add del mod">
          <ac:chgData name="Gilzamir Gomes" userId="da5d72f49be61749" providerId="LiveId" clId="{655B66F4-071C-4FC4-AE89-457D9C663CF4}" dt="2019-07-28T02:08:01.885" v="18184" actId="478"/>
          <ac:spMkLst>
            <pc:docMk/>
            <pc:sldMk cId="2657527406" sldId="389"/>
            <ac:spMk id="6" creationId="{892F946A-B5A1-4C38-BE7D-C6647EE54A01}"/>
          </ac:spMkLst>
        </pc:spChg>
        <pc:spChg chg="add mod">
          <ac:chgData name="Gilzamir Gomes" userId="da5d72f49be61749" providerId="LiveId" clId="{655B66F4-071C-4FC4-AE89-457D9C663CF4}" dt="2019-07-28T10:21:21.682" v="19730" actId="1076"/>
          <ac:spMkLst>
            <pc:docMk/>
            <pc:sldMk cId="2657527406" sldId="389"/>
            <ac:spMk id="8" creationId="{0DE1C35E-FE08-4BA8-86DB-A0917D9F3AC3}"/>
          </ac:spMkLst>
        </pc:spChg>
        <pc:spChg chg="add mod">
          <ac:chgData name="Gilzamir Gomes" userId="da5d72f49be61749" providerId="LiveId" clId="{655B66F4-071C-4FC4-AE89-457D9C663CF4}" dt="2019-07-28T10:24:27.096" v="19811" actId="1076"/>
          <ac:spMkLst>
            <pc:docMk/>
            <pc:sldMk cId="2657527406" sldId="389"/>
            <ac:spMk id="9" creationId="{940CDFD4-29FA-48CB-B1E7-B2C3D9D7F3A0}"/>
          </ac:spMkLst>
        </pc:spChg>
        <pc:picChg chg="add del mod">
          <ac:chgData name="Gilzamir Gomes" userId="da5d72f49be61749" providerId="LiveId" clId="{655B66F4-071C-4FC4-AE89-457D9C663CF4}" dt="2019-07-28T02:07:40.490" v="18182" actId="478"/>
          <ac:picMkLst>
            <pc:docMk/>
            <pc:sldMk cId="2657527406" sldId="389"/>
            <ac:picMk id="4" creationId="{63DC6DC9-84DC-4162-B64F-CC20DDD42A01}"/>
          </ac:picMkLst>
        </pc:picChg>
        <pc:picChg chg="add mod">
          <ac:chgData name="Gilzamir Gomes" userId="da5d72f49be61749" providerId="LiveId" clId="{655B66F4-071C-4FC4-AE89-457D9C663CF4}" dt="2019-07-28T10:21:23.326" v="19731" actId="1076"/>
          <ac:picMkLst>
            <pc:docMk/>
            <pc:sldMk cId="2657527406" sldId="389"/>
            <ac:picMk id="7" creationId="{EEB25979-828F-4403-B531-24918D07B921}"/>
          </ac:picMkLst>
        </pc:picChg>
      </pc:sldChg>
      <pc:sldChg chg="addSp delSp modSp add">
        <pc:chgData name="Gilzamir Gomes" userId="da5d72f49be61749" providerId="LiveId" clId="{655B66F4-071C-4FC4-AE89-457D9C663CF4}" dt="2019-07-28T10:25:24.558" v="19819" actId="14100"/>
        <pc:sldMkLst>
          <pc:docMk/>
          <pc:sldMk cId="381386017" sldId="390"/>
        </pc:sldMkLst>
        <pc:spChg chg="mod">
          <ac:chgData name="Gilzamir Gomes" userId="da5d72f49be61749" providerId="LiveId" clId="{655B66F4-071C-4FC4-AE89-457D9C663CF4}" dt="2019-07-28T02:14:41.804" v="18407"/>
          <ac:spMkLst>
            <pc:docMk/>
            <pc:sldMk cId="381386017" sldId="390"/>
            <ac:spMk id="2" creationId="{F555053E-DED4-4DED-890C-AD66379CB75B}"/>
          </ac:spMkLst>
        </pc:spChg>
        <pc:spChg chg="mod">
          <ac:chgData name="Gilzamir Gomes" userId="da5d72f49be61749" providerId="LiveId" clId="{655B66F4-071C-4FC4-AE89-457D9C663CF4}" dt="2019-07-28T02:20:51.094" v="18432" actId="20577"/>
          <ac:spMkLst>
            <pc:docMk/>
            <pc:sldMk cId="381386017" sldId="390"/>
            <ac:spMk id="3" creationId="{E78E372D-6C4F-4BE1-A563-8C057CEEC172}"/>
          </ac:spMkLst>
        </pc:spChg>
        <pc:spChg chg="add del">
          <ac:chgData name="Gilzamir Gomes" userId="da5d72f49be61749" providerId="LiveId" clId="{655B66F4-071C-4FC4-AE89-457D9C663CF4}" dt="2019-07-28T02:14:35.754" v="18406"/>
          <ac:spMkLst>
            <pc:docMk/>
            <pc:sldMk cId="381386017" sldId="390"/>
            <ac:spMk id="5" creationId="{EDB41381-5954-46EC-A680-141710047E69}"/>
          </ac:spMkLst>
        </pc:spChg>
        <pc:spChg chg="add mod">
          <ac:chgData name="Gilzamir Gomes" userId="da5d72f49be61749" providerId="LiveId" clId="{655B66F4-071C-4FC4-AE89-457D9C663CF4}" dt="2019-07-28T10:25:24.558" v="19819" actId="14100"/>
          <ac:spMkLst>
            <pc:docMk/>
            <pc:sldMk cId="381386017" sldId="390"/>
            <ac:spMk id="6" creationId="{8E33A5F4-34E3-4A06-A694-B63F17A7ABB6}"/>
          </ac:spMkLst>
        </pc:spChg>
        <pc:picChg chg="add mod ord">
          <ac:chgData name="Gilzamir Gomes" userId="da5d72f49be61749" providerId="LiveId" clId="{655B66F4-071C-4FC4-AE89-457D9C663CF4}" dt="2019-07-28T02:14:32.984" v="18404" actId="1076"/>
          <ac:picMkLst>
            <pc:docMk/>
            <pc:sldMk cId="381386017" sldId="390"/>
            <ac:picMk id="4" creationId="{FC7C424B-49E9-4337-AABD-0A7BAEBF43BE}"/>
          </ac:picMkLst>
        </pc:picChg>
      </pc:sldChg>
      <pc:sldChg chg="addSp delSp modSp add">
        <pc:chgData name="Gilzamir Gomes" userId="da5d72f49be61749" providerId="LiveId" clId="{655B66F4-071C-4FC4-AE89-457D9C663CF4}" dt="2019-07-28T11:31:42.353" v="20137" actId="478"/>
        <pc:sldMkLst>
          <pc:docMk/>
          <pc:sldMk cId="1999521700" sldId="391"/>
        </pc:sldMkLst>
        <pc:spChg chg="mod">
          <ac:chgData name="Gilzamir Gomes" userId="da5d72f49be61749" providerId="LiveId" clId="{655B66F4-071C-4FC4-AE89-457D9C663CF4}" dt="2019-07-28T02:28:00.608" v="18523" actId="20577"/>
          <ac:spMkLst>
            <pc:docMk/>
            <pc:sldMk cId="1999521700" sldId="391"/>
            <ac:spMk id="2" creationId="{F555053E-DED4-4DED-890C-AD66379CB75B}"/>
          </ac:spMkLst>
        </pc:spChg>
        <pc:spChg chg="del mod">
          <ac:chgData name="Gilzamir Gomes" userId="da5d72f49be61749" providerId="LiveId" clId="{655B66F4-071C-4FC4-AE89-457D9C663CF4}" dt="2019-07-28T02:22:05.534" v="18445" actId="478"/>
          <ac:spMkLst>
            <pc:docMk/>
            <pc:sldMk cId="1999521700" sldId="391"/>
            <ac:spMk id="3" creationId="{E78E372D-6C4F-4BE1-A563-8C057CEEC172}"/>
          </ac:spMkLst>
        </pc:spChg>
        <pc:spChg chg="add del mod">
          <ac:chgData name="Gilzamir Gomes" userId="da5d72f49be61749" providerId="LiveId" clId="{655B66F4-071C-4FC4-AE89-457D9C663CF4}" dt="2019-07-28T02:22:20.004" v="18451" actId="478"/>
          <ac:spMkLst>
            <pc:docMk/>
            <pc:sldMk cId="1999521700" sldId="391"/>
            <ac:spMk id="9" creationId="{6FB00279-2069-4039-B16E-CF75FA1A4D66}"/>
          </ac:spMkLst>
        </pc:spChg>
        <pc:spChg chg="add del mod">
          <ac:chgData name="Gilzamir Gomes" userId="da5d72f49be61749" providerId="LiveId" clId="{655B66F4-071C-4FC4-AE89-457D9C663CF4}" dt="2019-07-28T02:22:14.324" v="18449" actId="478"/>
          <ac:spMkLst>
            <pc:docMk/>
            <pc:sldMk cId="1999521700" sldId="391"/>
            <ac:spMk id="17" creationId="{670D843F-FE66-4D1E-A066-8893E98C9AEF}"/>
          </ac:spMkLst>
        </pc:spChg>
        <pc:spChg chg="add mod">
          <ac:chgData name="Gilzamir Gomes" userId="da5d72f49be61749" providerId="LiveId" clId="{655B66F4-071C-4FC4-AE89-457D9C663CF4}" dt="2019-07-28T10:20:31.698" v="19725" actId="1038"/>
          <ac:spMkLst>
            <pc:docMk/>
            <pc:sldMk cId="1999521700" sldId="391"/>
            <ac:spMk id="27" creationId="{6A50A1A8-6192-4B88-9A08-1411A86C50EC}"/>
          </ac:spMkLst>
        </pc:spChg>
        <pc:spChg chg="add mod">
          <ac:chgData name="Gilzamir Gomes" userId="da5d72f49be61749" providerId="LiveId" clId="{655B66F4-071C-4FC4-AE89-457D9C663CF4}" dt="2019-07-28T10:20:39.284" v="19727" actId="1076"/>
          <ac:spMkLst>
            <pc:docMk/>
            <pc:sldMk cId="1999521700" sldId="391"/>
            <ac:spMk id="28" creationId="{8D160A55-4060-4060-8D67-650FE3146078}"/>
          </ac:spMkLst>
        </pc:spChg>
        <pc:spChg chg="add mod">
          <ac:chgData name="Gilzamir Gomes" userId="da5d72f49be61749" providerId="LiveId" clId="{655B66F4-071C-4FC4-AE89-457D9C663CF4}" dt="2019-07-28T10:20:31.698" v="19725" actId="1038"/>
          <ac:spMkLst>
            <pc:docMk/>
            <pc:sldMk cId="1999521700" sldId="391"/>
            <ac:spMk id="29" creationId="{2D975BDE-F0E3-43D8-8286-0AF7AA2A557A}"/>
          </ac:spMkLst>
        </pc:spChg>
        <pc:spChg chg="add del mod">
          <ac:chgData name="Gilzamir Gomes" userId="da5d72f49be61749" providerId="LiveId" clId="{655B66F4-071C-4FC4-AE89-457D9C663CF4}" dt="2019-07-28T02:24:08.064" v="18480"/>
          <ac:spMkLst>
            <pc:docMk/>
            <pc:sldMk cId="1999521700" sldId="391"/>
            <ac:spMk id="30" creationId="{74C7F773-E3C4-468B-A0B9-967CDC5FEC28}"/>
          </ac:spMkLst>
        </pc:spChg>
        <pc:spChg chg="add mod">
          <ac:chgData name="Gilzamir Gomes" userId="da5d72f49be61749" providerId="LiveId" clId="{655B66F4-071C-4FC4-AE89-457D9C663CF4}" dt="2019-07-28T10:20:31.698" v="19725" actId="1038"/>
          <ac:spMkLst>
            <pc:docMk/>
            <pc:sldMk cId="1999521700" sldId="391"/>
            <ac:spMk id="31" creationId="{50E9EAA9-A791-4861-895F-3A5FD56CDA1E}"/>
          </ac:spMkLst>
        </pc:spChg>
        <pc:spChg chg="add mod">
          <ac:chgData name="Gilzamir Gomes" userId="da5d72f49be61749" providerId="LiveId" clId="{655B66F4-071C-4FC4-AE89-457D9C663CF4}" dt="2019-07-28T10:20:31.698" v="19725" actId="1038"/>
          <ac:spMkLst>
            <pc:docMk/>
            <pc:sldMk cId="1999521700" sldId="391"/>
            <ac:spMk id="34" creationId="{7CBEB6EE-887E-413F-9509-865860A37178}"/>
          </ac:spMkLst>
        </pc:spChg>
        <pc:spChg chg="add del mod">
          <ac:chgData name="Gilzamir Gomes" userId="da5d72f49be61749" providerId="LiveId" clId="{655B66F4-071C-4FC4-AE89-457D9C663CF4}" dt="2019-07-28T10:14:57.495" v="19537" actId="478"/>
          <ac:spMkLst>
            <pc:docMk/>
            <pc:sldMk cId="1999521700" sldId="391"/>
            <ac:spMk id="39" creationId="{BEBCAA3D-1E02-43F3-ABFE-DB0ACF353ED9}"/>
          </ac:spMkLst>
        </pc:spChg>
        <pc:spChg chg="add del mod">
          <ac:chgData name="Gilzamir Gomes" userId="da5d72f49be61749" providerId="LiveId" clId="{655B66F4-071C-4FC4-AE89-457D9C663CF4}" dt="2019-07-28T02:31:02.028" v="18555" actId="478"/>
          <ac:spMkLst>
            <pc:docMk/>
            <pc:sldMk cId="1999521700" sldId="391"/>
            <ac:spMk id="40" creationId="{71175581-3A8B-4453-B850-BAA8701DD293}"/>
          </ac:spMkLst>
        </pc:spChg>
        <pc:spChg chg="add mod">
          <ac:chgData name="Gilzamir Gomes" userId="da5d72f49be61749" providerId="LiveId" clId="{655B66F4-071C-4FC4-AE89-457D9C663CF4}" dt="2019-07-28T10:24:50.513" v="19814" actId="1076"/>
          <ac:spMkLst>
            <pc:docMk/>
            <pc:sldMk cId="1999521700" sldId="391"/>
            <ac:spMk id="50" creationId="{5A6A6D2F-2810-49B2-A1C9-24394224A76F}"/>
          </ac:spMkLst>
        </pc:spChg>
        <pc:spChg chg="add del mod">
          <ac:chgData name="Gilzamir Gomes" userId="da5d72f49be61749" providerId="LiveId" clId="{655B66F4-071C-4FC4-AE89-457D9C663CF4}" dt="2019-07-28T02:57:48.861" v="18999" actId="478"/>
          <ac:spMkLst>
            <pc:docMk/>
            <pc:sldMk cId="1999521700" sldId="391"/>
            <ac:spMk id="51" creationId="{DBE34254-781B-4817-B322-1D04DAFF32AC}"/>
          </ac:spMkLst>
        </pc:spChg>
        <pc:spChg chg="add del mod">
          <ac:chgData name="Gilzamir Gomes" userId="da5d72f49be61749" providerId="LiveId" clId="{655B66F4-071C-4FC4-AE89-457D9C663CF4}" dt="2019-07-28T02:57:45.861" v="18998" actId="478"/>
          <ac:spMkLst>
            <pc:docMk/>
            <pc:sldMk cId="1999521700" sldId="391"/>
            <ac:spMk id="52" creationId="{C2010FC0-6276-41B1-9E1F-CE993DA69259}"/>
          </ac:spMkLst>
        </pc:spChg>
        <pc:spChg chg="add del mod">
          <ac:chgData name="Gilzamir Gomes" userId="da5d72f49be61749" providerId="LiveId" clId="{655B66F4-071C-4FC4-AE89-457D9C663CF4}" dt="2019-07-28T10:15:00.189" v="19538" actId="478"/>
          <ac:spMkLst>
            <pc:docMk/>
            <pc:sldMk cId="1999521700" sldId="391"/>
            <ac:spMk id="53" creationId="{C30DA1A3-809C-44D6-9E3D-E34ABA5C3BA6}"/>
          </ac:spMkLst>
        </pc:spChg>
        <pc:spChg chg="add del mod">
          <ac:chgData name="Gilzamir Gomes" userId="da5d72f49be61749" providerId="LiveId" clId="{655B66F4-071C-4FC4-AE89-457D9C663CF4}" dt="2019-07-28T10:10:43.617" v="19367" actId="478"/>
          <ac:spMkLst>
            <pc:docMk/>
            <pc:sldMk cId="1999521700" sldId="391"/>
            <ac:spMk id="60" creationId="{D0B0BAF7-88F2-469D-B371-D30082AD143A}"/>
          </ac:spMkLst>
        </pc:spChg>
        <pc:spChg chg="add del mod">
          <ac:chgData name="Gilzamir Gomes" userId="da5d72f49be61749" providerId="LiveId" clId="{655B66F4-071C-4FC4-AE89-457D9C663CF4}" dt="2019-07-28T10:10:38.746" v="19366" actId="478"/>
          <ac:spMkLst>
            <pc:docMk/>
            <pc:sldMk cId="1999521700" sldId="391"/>
            <ac:spMk id="61" creationId="{BD0EA534-C883-4592-A6C1-810F133FE8F3}"/>
          </ac:spMkLst>
        </pc:spChg>
        <pc:spChg chg="add del mod">
          <ac:chgData name="Gilzamir Gomes" userId="da5d72f49be61749" providerId="LiveId" clId="{655B66F4-071C-4FC4-AE89-457D9C663CF4}" dt="2019-07-28T10:10:35.661" v="19365" actId="478"/>
          <ac:spMkLst>
            <pc:docMk/>
            <pc:sldMk cId="1999521700" sldId="391"/>
            <ac:spMk id="62" creationId="{449996DE-AD27-45D3-9CF3-DE4DAAD0C94F}"/>
          </ac:spMkLst>
        </pc:spChg>
        <pc:picChg chg="del">
          <ac:chgData name="Gilzamir Gomes" userId="da5d72f49be61749" providerId="LiveId" clId="{655B66F4-071C-4FC4-AE89-457D9C663CF4}" dt="2019-07-28T02:20:37.674" v="18420" actId="478"/>
          <ac:picMkLst>
            <pc:docMk/>
            <pc:sldMk cId="1999521700" sldId="391"/>
            <ac:picMk id="4" creationId="{FC7C424B-49E9-4337-AABD-0A7BAEBF43BE}"/>
          </ac:picMkLst>
        </pc:picChg>
        <pc:cxnChg chg="add mod">
          <ac:chgData name="Gilzamir Gomes" userId="da5d72f49be61749" providerId="LiveId" clId="{655B66F4-071C-4FC4-AE89-457D9C663CF4}" dt="2019-07-28T10:20:31.698" v="19725" actId="1038"/>
          <ac:cxnSpMkLst>
            <pc:docMk/>
            <pc:sldMk cId="1999521700" sldId="391"/>
            <ac:cxnSpMk id="6" creationId="{9F561211-05BC-4990-961B-379F22B3DC47}"/>
          </ac:cxnSpMkLst>
        </pc:cxnChg>
        <pc:cxnChg chg="add mod">
          <ac:chgData name="Gilzamir Gomes" userId="da5d72f49be61749" providerId="LiveId" clId="{655B66F4-071C-4FC4-AE89-457D9C663CF4}" dt="2019-07-28T10:20:31.698" v="19725" actId="1038"/>
          <ac:cxnSpMkLst>
            <pc:docMk/>
            <pc:sldMk cId="1999521700" sldId="391"/>
            <ac:cxnSpMk id="8" creationId="{80D289F2-7707-4212-8AE4-6023AF1F64A5}"/>
          </ac:cxnSpMkLst>
        </pc:cxnChg>
        <pc:cxnChg chg="add mod">
          <ac:chgData name="Gilzamir Gomes" userId="da5d72f49be61749" providerId="LiveId" clId="{655B66F4-071C-4FC4-AE89-457D9C663CF4}" dt="2019-07-28T10:20:31.698" v="19725" actId="1038"/>
          <ac:cxnSpMkLst>
            <pc:docMk/>
            <pc:sldMk cId="1999521700" sldId="391"/>
            <ac:cxnSpMk id="11" creationId="{F9CFC719-EACA-48E5-8E0D-9DAA09AEF3EA}"/>
          </ac:cxnSpMkLst>
        </pc:cxnChg>
        <pc:cxnChg chg="add mod">
          <ac:chgData name="Gilzamir Gomes" userId="da5d72f49be61749" providerId="LiveId" clId="{655B66F4-071C-4FC4-AE89-457D9C663CF4}" dt="2019-07-28T10:20:31.698" v="19725" actId="1038"/>
          <ac:cxnSpMkLst>
            <pc:docMk/>
            <pc:sldMk cId="1999521700" sldId="391"/>
            <ac:cxnSpMk id="13" creationId="{644E54DB-0F56-4A0A-BFFC-C8A71FF08C43}"/>
          </ac:cxnSpMkLst>
        </pc:cxnChg>
        <pc:cxnChg chg="add del mod">
          <ac:chgData name="Gilzamir Gomes" userId="da5d72f49be61749" providerId="LiveId" clId="{655B66F4-071C-4FC4-AE89-457D9C663CF4}" dt="2019-07-28T02:24:56.019" v="18506" actId="478"/>
          <ac:cxnSpMkLst>
            <pc:docMk/>
            <pc:sldMk cId="1999521700" sldId="391"/>
            <ac:cxnSpMk id="33" creationId="{B40F84E7-B2BA-406F-8D71-BD07BD835EDF}"/>
          </ac:cxnSpMkLst>
        </pc:cxnChg>
        <pc:cxnChg chg="add del mod">
          <ac:chgData name="Gilzamir Gomes" userId="da5d72f49be61749" providerId="LiveId" clId="{655B66F4-071C-4FC4-AE89-457D9C663CF4}" dt="2019-07-28T02:30:59.123" v="18554" actId="478"/>
          <ac:cxnSpMkLst>
            <pc:docMk/>
            <pc:sldMk cId="1999521700" sldId="391"/>
            <ac:cxnSpMk id="36" creationId="{2FDC56B0-2E64-45C2-BAE1-21945DDD0A3A}"/>
          </ac:cxnSpMkLst>
        </pc:cxnChg>
        <pc:cxnChg chg="add del mod">
          <ac:chgData name="Gilzamir Gomes" userId="da5d72f49be61749" providerId="LiveId" clId="{655B66F4-071C-4FC4-AE89-457D9C663CF4}" dt="2019-07-28T02:31:04.028" v="18556" actId="478"/>
          <ac:cxnSpMkLst>
            <pc:docMk/>
            <pc:sldMk cId="1999521700" sldId="391"/>
            <ac:cxnSpMk id="38" creationId="{B62D3FCF-4341-4932-9882-7494C37C9CE3}"/>
          </ac:cxnSpMkLst>
        </pc:cxnChg>
        <pc:cxnChg chg="add mod">
          <ac:chgData name="Gilzamir Gomes" userId="da5d72f49be61749" providerId="LiveId" clId="{655B66F4-071C-4FC4-AE89-457D9C663CF4}" dt="2019-07-28T10:20:31.698" v="19725" actId="1038"/>
          <ac:cxnSpMkLst>
            <pc:docMk/>
            <pc:sldMk cId="1999521700" sldId="391"/>
            <ac:cxnSpMk id="46" creationId="{9315C6EC-3EAE-46CE-9470-B9D2999C9296}"/>
          </ac:cxnSpMkLst>
        </pc:cxnChg>
        <pc:cxnChg chg="add del mod">
          <ac:chgData name="Gilzamir Gomes" userId="da5d72f49be61749" providerId="LiveId" clId="{655B66F4-071C-4FC4-AE89-457D9C663CF4}" dt="2019-07-28T11:31:39.271" v="20136" actId="478"/>
          <ac:cxnSpMkLst>
            <pc:docMk/>
            <pc:sldMk cId="1999521700" sldId="391"/>
            <ac:cxnSpMk id="55" creationId="{3CBEB39A-E349-4227-B5C3-AD2E9175F72C}"/>
          </ac:cxnSpMkLst>
        </pc:cxnChg>
        <pc:cxnChg chg="add del mod">
          <ac:chgData name="Gilzamir Gomes" userId="da5d72f49be61749" providerId="LiveId" clId="{655B66F4-071C-4FC4-AE89-457D9C663CF4}" dt="2019-07-28T11:31:42.353" v="20137" actId="478"/>
          <ac:cxnSpMkLst>
            <pc:docMk/>
            <pc:sldMk cId="1999521700" sldId="391"/>
            <ac:cxnSpMk id="57" creationId="{7AE60C1D-6A8A-4A9B-836C-0CE6AD37CA3F}"/>
          </ac:cxnSpMkLst>
        </pc:cxnChg>
      </pc:sldChg>
      <pc:sldChg chg="modSp add del">
        <pc:chgData name="Gilzamir Gomes" userId="da5d72f49be61749" providerId="LiveId" clId="{655B66F4-071C-4FC4-AE89-457D9C663CF4}" dt="2019-07-28T11:17:18.388" v="19823"/>
        <pc:sldMkLst>
          <pc:docMk/>
          <pc:sldMk cId="466081171" sldId="392"/>
        </pc:sldMkLst>
        <pc:spChg chg="mod">
          <ac:chgData name="Gilzamir Gomes" userId="da5d72f49be61749" providerId="LiveId" clId="{655B66F4-071C-4FC4-AE89-457D9C663CF4}" dt="2019-07-28T11:17:17.875" v="19822" actId="20577"/>
          <ac:spMkLst>
            <pc:docMk/>
            <pc:sldMk cId="466081171" sldId="392"/>
            <ac:spMk id="2" creationId="{A9F6F89E-8B60-4D39-9F86-1204D8312201}"/>
          </ac:spMkLst>
        </pc:spChg>
      </pc:sldChg>
      <pc:sldChg chg="addSp modSp add">
        <pc:chgData name="Gilzamir Gomes" userId="da5d72f49be61749" providerId="LiveId" clId="{655B66F4-071C-4FC4-AE89-457D9C663CF4}" dt="2019-07-28T11:32:56.591" v="20162" actId="1076"/>
        <pc:sldMkLst>
          <pc:docMk/>
          <pc:sldMk cId="4139320648" sldId="392"/>
        </pc:sldMkLst>
        <pc:spChg chg="mod">
          <ac:chgData name="Gilzamir Gomes" userId="da5d72f49be61749" providerId="LiveId" clId="{655B66F4-071C-4FC4-AE89-457D9C663CF4}" dt="2019-07-28T11:17:28.580" v="19840" actId="20577"/>
          <ac:spMkLst>
            <pc:docMk/>
            <pc:sldMk cId="4139320648" sldId="392"/>
            <ac:spMk id="2" creationId="{F555053E-DED4-4DED-890C-AD66379CB75B}"/>
          </ac:spMkLst>
        </pc:spChg>
        <pc:spChg chg="add mod">
          <ac:chgData name="Gilzamir Gomes" userId="da5d72f49be61749" providerId="LiveId" clId="{655B66F4-071C-4FC4-AE89-457D9C663CF4}" dt="2019-07-28T11:18:26.618" v="19856" actId="20577"/>
          <ac:spMkLst>
            <pc:docMk/>
            <pc:sldMk cId="4139320648" sldId="392"/>
            <ac:spMk id="4" creationId="{5DF05928-D143-4C7E-A3EE-DAD3E0E4E729}"/>
          </ac:spMkLst>
        </pc:spChg>
        <pc:spChg chg="add mod">
          <ac:chgData name="Gilzamir Gomes" userId="da5d72f49be61749" providerId="LiveId" clId="{655B66F4-071C-4FC4-AE89-457D9C663CF4}" dt="2019-07-28T11:32:28.389" v="20151" actId="1076"/>
          <ac:spMkLst>
            <pc:docMk/>
            <pc:sldMk cId="4139320648" sldId="392"/>
            <ac:spMk id="10" creationId="{64E2C8FB-E55A-4FEA-917C-ECCFA4819801}"/>
          </ac:spMkLst>
        </pc:spChg>
        <pc:spChg chg="add mod">
          <ac:chgData name="Gilzamir Gomes" userId="da5d72f49be61749" providerId="LiveId" clId="{655B66F4-071C-4FC4-AE89-457D9C663CF4}" dt="2019-07-28T11:32:56.591" v="20162" actId="1076"/>
          <ac:spMkLst>
            <pc:docMk/>
            <pc:sldMk cId="4139320648" sldId="392"/>
            <ac:spMk id="12" creationId="{C0FAC4CB-5AB5-41CF-AE0B-4B177B262140}"/>
          </ac:spMkLst>
        </pc:spChg>
        <pc:spChg chg="add mod">
          <ac:chgData name="Gilzamir Gomes" userId="da5d72f49be61749" providerId="LiveId" clId="{655B66F4-071C-4FC4-AE89-457D9C663CF4}" dt="2019-07-28T11:32:39.084" v="20157" actId="20577"/>
          <ac:spMkLst>
            <pc:docMk/>
            <pc:sldMk cId="4139320648" sldId="392"/>
            <ac:spMk id="22" creationId="{A3EAD1F2-FDB6-48E7-837B-6A6A5B90A7C2}"/>
          </ac:spMkLst>
        </pc:spChg>
        <pc:spChg chg="mod">
          <ac:chgData name="Gilzamir Gomes" userId="da5d72f49be61749" providerId="LiveId" clId="{655B66F4-071C-4FC4-AE89-457D9C663CF4}" dt="2019-07-28T11:17:46.668" v="19849" actId="20577"/>
          <ac:spMkLst>
            <pc:docMk/>
            <pc:sldMk cId="4139320648" sldId="392"/>
            <ac:spMk id="28" creationId="{8D160A55-4060-4060-8D67-650FE3146078}"/>
          </ac:spMkLst>
        </pc:spChg>
        <pc:spChg chg="mod">
          <ac:chgData name="Gilzamir Gomes" userId="da5d72f49be61749" providerId="LiveId" clId="{655B66F4-071C-4FC4-AE89-457D9C663CF4}" dt="2019-07-28T11:26:18.011" v="20042" actId="1076"/>
          <ac:spMkLst>
            <pc:docMk/>
            <pc:sldMk cId="4139320648" sldId="392"/>
            <ac:spMk id="29" creationId="{2D975BDE-F0E3-43D8-8286-0AF7AA2A557A}"/>
          </ac:spMkLst>
        </pc:spChg>
        <pc:spChg chg="mod">
          <ac:chgData name="Gilzamir Gomes" userId="da5d72f49be61749" providerId="LiveId" clId="{655B66F4-071C-4FC4-AE89-457D9C663CF4}" dt="2019-07-28T11:26:26.220" v="20048" actId="20577"/>
          <ac:spMkLst>
            <pc:docMk/>
            <pc:sldMk cId="4139320648" sldId="392"/>
            <ac:spMk id="31" creationId="{50E9EAA9-A791-4861-895F-3A5FD56CDA1E}"/>
          </ac:spMkLst>
        </pc:spChg>
        <pc:spChg chg="mod">
          <ac:chgData name="Gilzamir Gomes" userId="da5d72f49be61749" providerId="LiveId" clId="{655B66F4-071C-4FC4-AE89-457D9C663CF4}" dt="2019-07-28T11:19:16.665" v="19905" actId="20577"/>
          <ac:spMkLst>
            <pc:docMk/>
            <pc:sldMk cId="4139320648" sldId="392"/>
            <ac:spMk id="34" creationId="{7CBEB6EE-887E-413F-9509-865860A37178}"/>
          </ac:spMkLst>
        </pc:spChg>
        <pc:spChg chg="mod">
          <ac:chgData name="Gilzamir Gomes" userId="da5d72f49be61749" providerId="LiveId" clId="{655B66F4-071C-4FC4-AE89-457D9C663CF4}" dt="2019-07-28T11:31:51.639" v="20139" actId="20577"/>
          <ac:spMkLst>
            <pc:docMk/>
            <pc:sldMk cId="4139320648" sldId="392"/>
            <ac:spMk id="50" creationId="{5A6A6D2F-2810-49B2-A1C9-24394224A76F}"/>
          </ac:spMkLst>
        </pc:spChg>
        <pc:cxnChg chg="mod">
          <ac:chgData name="Gilzamir Gomes" userId="da5d72f49be61749" providerId="LiveId" clId="{655B66F4-071C-4FC4-AE89-457D9C663CF4}" dt="2019-07-28T11:26:12.442" v="20041" actId="14100"/>
          <ac:cxnSpMkLst>
            <pc:docMk/>
            <pc:sldMk cId="4139320648" sldId="392"/>
            <ac:cxnSpMk id="46" creationId="{9315C6EC-3EAE-46CE-9470-B9D2999C9296}"/>
          </ac:cxnSpMkLst>
        </pc:cxnChg>
      </pc:sldChg>
      <pc:sldChg chg="modSp add del">
        <pc:chgData name="Gilzamir Gomes" userId="da5d72f49be61749" providerId="LiveId" clId="{655B66F4-071C-4FC4-AE89-457D9C663CF4}" dt="2019-07-28T11:25:54.208" v="20040"/>
        <pc:sldMkLst>
          <pc:docMk/>
          <pc:sldMk cId="416663404" sldId="393"/>
        </pc:sldMkLst>
        <pc:spChg chg="mod">
          <ac:chgData name="Gilzamir Gomes" userId="da5d72f49be61749" providerId="LiveId" clId="{655B66F4-071C-4FC4-AE89-457D9C663CF4}" dt="2019-07-28T11:25:49.174" v="20034" actId="1076"/>
          <ac:spMkLst>
            <pc:docMk/>
            <pc:sldMk cId="416663404" sldId="393"/>
            <ac:spMk id="29" creationId="{2D975BDE-F0E3-43D8-8286-0AF7AA2A557A}"/>
          </ac:spMkLst>
        </pc:spChg>
        <pc:spChg chg="mod">
          <ac:chgData name="Gilzamir Gomes" userId="da5d72f49be61749" providerId="LiveId" clId="{655B66F4-071C-4FC4-AE89-457D9C663CF4}" dt="2019-07-28T11:25:49.811" v="20035" actId="1076"/>
          <ac:spMkLst>
            <pc:docMk/>
            <pc:sldMk cId="416663404" sldId="393"/>
            <ac:spMk id="31" creationId="{50E9EAA9-A791-4861-895F-3A5FD56CDA1E}"/>
          </ac:spMkLst>
        </pc:spChg>
        <pc:cxnChg chg="mod">
          <ac:chgData name="Gilzamir Gomes" userId="da5d72f49be61749" providerId="LiveId" clId="{655B66F4-071C-4FC4-AE89-457D9C663CF4}" dt="2019-07-28T11:25:50.992" v="20036" actId="14100"/>
          <ac:cxnSpMkLst>
            <pc:docMk/>
            <pc:sldMk cId="416663404" sldId="393"/>
            <ac:cxnSpMk id="46" creationId="{9315C6EC-3EAE-46CE-9470-B9D2999C9296}"/>
          </ac:cxnSpMkLst>
        </pc:cxnChg>
      </pc:sldChg>
      <pc:sldChg chg="modSp add del">
        <pc:chgData name="Gilzamir Gomes" userId="da5d72f49be61749" providerId="LiveId" clId="{655B66F4-071C-4FC4-AE89-457D9C663CF4}" dt="2019-07-28T11:28:33.426" v="20079"/>
        <pc:sldMkLst>
          <pc:docMk/>
          <pc:sldMk cId="2469220392" sldId="393"/>
        </pc:sldMkLst>
        <pc:cxnChg chg="mod">
          <ac:chgData name="Gilzamir Gomes" userId="da5d72f49be61749" providerId="LiveId" clId="{655B66F4-071C-4FC4-AE89-457D9C663CF4}" dt="2019-07-28T11:28:23.242" v="20078" actId="14100"/>
          <ac:cxnSpMkLst>
            <pc:docMk/>
            <pc:sldMk cId="2469220392" sldId="393"/>
            <ac:cxnSpMk id="46" creationId="{9315C6EC-3EAE-46CE-9470-B9D2999C9296}"/>
          </ac:cxnSpMkLst>
        </pc:cxnChg>
      </pc:sldChg>
      <pc:sldChg chg="addSp modSp add">
        <pc:chgData name="Gilzamir Gomes" userId="da5d72f49be61749" providerId="LiveId" clId="{655B66F4-071C-4FC4-AE89-457D9C663CF4}" dt="2019-07-28T11:33:13.269" v="20163"/>
        <pc:sldMkLst>
          <pc:docMk/>
          <pc:sldMk cId="4044844176" sldId="393"/>
        </pc:sldMkLst>
        <pc:spChg chg="add">
          <ac:chgData name="Gilzamir Gomes" userId="da5d72f49be61749" providerId="LiveId" clId="{655B66F4-071C-4FC4-AE89-457D9C663CF4}" dt="2019-07-28T11:33:13.269" v="20163"/>
          <ac:spMkLst>
            <pc:docMk/>
            <pc:sldMk cId="4044844176" sldId="393"/>
            <ac:spMk id="17" creationId="{B03CF8C8-60F5-4C97-8D57-13FD4F26936D}"/>
          </ac:spMkLst>
        </pc:spChg>
        <pc:spChg chg="add">
          <ac:chgData name="Gilzamir Gomes" userId="da5d72f49be61749" providerId="LiveId" clId="{655B66F4-071C-4FC4-AE89-457D9C663CF4}" dt="2019-07-28T11:33:13.269" v="20163"/>
          <ac:spMkLst>
            <pc:docMk/>
            <pc:sldMk cId="4044844176" sldId="393"/>
            <ac:spMk id="18" creationId="{00B3D510-1D25-4D1A-8695-9012B6C7572A}"/>
          </ac:spMkLst>
        </pc:spChg>
        <pc:spChg chg="add">
          <ac:chgData name="Gilzamir Gomes" userId="da5d72f49be61749" providerId="LiveId" clId="{655B66F4-071C-4FC4-AE89-457D9C663CF4}" dt="2019-07-28T11:33:13.269" v="20163"/>
          <ac:spMkLst>
            <pc:docMk/>
            <pc:sldMk cId="4044844176" sldId="393"/>
            <ac:spMk id="19" creationId="{A050464F-D5BD-4148-86F2-AC46A86D14A7}"/>
          </ac:spMkLst>
        </pc:spChg>
        <pc:spChg chg="mod">
          <ac:chgData name="Gilzamir Gomes" userId="da5d72f49be61749" providerId="LiveId" clId="{655B66F4-071C-4FC4-AE89-457D9C663CF4}" dt="2019-07-28T11:29:35.052" v="20104" actId="20577"/>
          <ac:spMkLst>
            <pc:docMk/>
            <pc:sldMk cId="4044844176" sldId="393"/>
            <ac:spMk id="31" creationId="{50E9EAA9-A791-4861-895F-3A5FD56CDA1E}"/>
          </ac:spMkLst>
        </pc:spChg>
        <pc:spChg chg="mod">
          <ac:chgData name="Gilzamir Gomes" userId="da5d72f49be61749" providerId="LiveId" clId="{655B66F4-071C-4FC4-AE89-457D9C663CF4}" dt="2019-07-28T11:31:17.597" v="20135" actId="20577"/>
          <ac:spMkLst>
            <pc:docMk/>
            <pc:sldMk cId="4044844176" sldId="393"/>
            <ac:spMk id="50" creationId="{5A6A6D2F-2810-49B2-A1C9-24394224A76F}"/>
          </ac:spMkLst>
        </pc:spChg>
      </pc:sldChg>
      <pc:sldChg chg="modSp add">
        <pc:chgData name="Gilzamir Gomes" userId="da5d72f49be61749" providerId="LiveId" clId="{655B66F4-071C-4FC4-AE89-457D9C663CF4}" dt="2019-07-28T11:33:58.053" v="20187" actId="20577"/>
        <pc:sldMkLst>
          <pc:docMk/>
          <pc:sldMk cId="3529762383" sldId="394"/>
        </pc:sldMkLst>
        <pc:spChg chg="mod">
          <ac:chgData name="Gilzamir Gomes" userId="da5d72f49be61749" providerId="LiveId" clId="{655B66F4-071C-4FC4-AE89-457D9C663CF4}" dt="2019-07-28T11:33:29.237" v="20172" actId="20577"/>
          <ac:spMkLst>
            <pc:docMk/>
            <pc:sldMk cId="3529762383" sldId="394"/>
            <ac:spMk id="31" creationId="{50E9EAA9-A791-4861-895F-3A5FD56CDA1E}"/>
          </ac:spMkLst>
        </pc:spChg>
        <pc:spChg chg="mod">
          <ac:chgData name="Gilzamir Gomes" userId="da5d72f49be61749" providerId="LiveId" clId="{655B66F4-071C-4FC4-AE89-457D9C663CF4}" dt="2019-07-28T11:33:58.053" v="20187" actId="20577"/>
          <ac:spMkLst>
            <pc:docMk/>
            <pc:sldMk cId="3529762383" sldId="394"/>
            <ac:spMk id="50" creationId="{5A6A6D2F-2810-49B2-A1C9-24394224A76F}"/>
          </ac:spMkLst>
        </pc:spChg>
      </pc:sldChg>
      <pc:sldChg chg="add del">
        <pc:chgData name="Gilzamir Gomes" userId="da5d72f49be61749" providerId="LiveId" clId="{655B66F4-071C-4FC4-AE89-457D9C663CF4}" dt="2019-07-28T11:32:20.038" v="20150"/>
        <pc:sldMkLst>
          <pc:docMk/>
          <pc:sldMk cId="3703339502" sldId="394"/>
        </pc:sldMkLst>
      </pc:sldChg>
      <pc:sldChg chg="addSp delSp modSp add">
        <pc:chgData name="Gilzamir Gomes" userId="da5d72f49be61749" providerId="LiveId" clId="{655B66F4-071C-4FC4-AE89-457D9C663CF4}" dt="2019-07-28T12:21:12.700" v="20264"/>
        <pc:sldMkLst>
          <pc:docMk/>
          <pc:sldMk cId="1921552553" sldId="395"/>
        </pc:sldMkLst>
        <pc:spChg chg="mod">
          <ac:chgData name="Gilzamir Gomes" userId="da5d72f49be61749" providerId="LiveId" clId="{655B66F4-071C-4FC4-AE89-457D9C663CF4}" dt="2019-07-28T12:19:30.490" v="20263" actId="20577"/>
          <ac:spMkLst>
            <pc:docMk/>
            <pc:sldMk cId="1921552553" sldId="395"/>
            <ac:spMk id="2" creationId="{60E2758A-35E9-49E4-8A2C-CA9A168FCD08}"/>
          </ac:spMkLst>
        </pc:spChg>
        <pc:spChg chg="del">
          <ac:chgData name="Gilzamir Gomes" userId="da5d72f49be61749" providerId="LiveId" clId="{655B66F4-071C-4FC4-AE89-457D9C663CF4}" dt="2019-07-28T12:21:12.700" v="20264"/>
          <ac:spMkLst>
            <pc:docMk/>
            <pc:sldMk cId="1921552553" sldId="395"/>
            <ac:spMk id="3" creationId="{D11F654C-E0BA-49F0-A90D-39A334204C93}"/>
          </ac:spMkLst>
        </pc:spChg>
        <pc:picChg chg="add mod">
          <ac:chgData name="Gilzamir Gomes" userId="da5d72f49be61749" providerId="LiveId" clId="{655B66F4-071C-4FC4-AE89-457D9C663CF4}" dt="2019-07-28T12:21:12.700" v="20264"/>
          <ac:picMkLst>
            <pc:docMk/>
            <pc:sldMk cId="1921552553" sldId="395"/>
            <ac:picMk id="4" creationId="{88267A73-E75B-446E-BA74-CB221572A87D}"/>
          </ac:picMkLst>
        </pc:picChg>
      </pc:sldChg>
      <pc:sldChg chg="modSp add del">
        <pc:chgData name="Gilzamir Gomes" userId="da5d72f49be61749" providerId="LiveId" clId="{655B66F4-071C-4FC4-AE89-457D9C663CF4}" dt="2019-07-28T12:25:27.358" v="20328" actId="2696"/>
        <pc:sldMkLst>
          <pc:docMk/>
          <pc:sldMk cId="2514513892" sldId="396"/>
        </pc:sldMkLst>
        <pc:spChg chg="mod">
          <ac:chgData name="Gilzamir Gomes" userId="da5d72f49be61749" providerId="LiveId" clId="{655B66F4-071C-4FC4-AE89-457D9C663CF4}" dt="2019-07-28T12:25:07.220" v="20327" actId="20577"/>
          <ac:spMkLst>
            <pc:docMk/>
            <pc:sldMk cId="2514513892" sldId="396"/>
            <ac:spMk id="2" creationId="{61FE37BB-23D7-42A4-83AF-5D4CC55511DA}"/>
          </ac:spMkLst>
        </pc:spChg>
      </pc:sldChg>
      <pc:sldChg chg="modSp add">
        <pc:chgData name="Gilzamir Gomes" userId="da5d72f49be61749" providerId="LiveId" clId="{655B66F4-071C-4FC4-AE89-457D9C663CF4}" dt="2019-07-28T12:18:29.766" v="20251" actId="20577"/>
        <pc:sldMkLst>
          <pc:docMk/>
          <pc:sldMk cId="4192560096" sldId="397"/>
        </pc:sldMkLst>
        <pc:spChg chg="mod">
          <ac:chgData name="Gilzamir Gomes" userId="da5d72f49be61749" providerId="LiveId" clId="{655B66F4-071C-4FC4-AE89-457D9C663CF4}" dt="2019-07-28T12:16:20.319" v="20197" actId="20577"/>
          <ac:spMkLst>
            <pc:docMk/>
            <pc:sldMk cId="4192560096" sldId="397"/>
            <ac:spMk id="31" creationId="{50E9EAA9-A791-4861-895F-3A5FD56CDA1E}"/>
          </ac:spMkLst>
        </pc:spChg>
        <pc:spChg chg="mod">
          <ac:chgData name="Gilzamir Gomes" userId="da5d72f49be61749" providerId="LiveId" clId="{655B66F4-071C-4FC4-AE89-457D9C663CF4}" dt="2019-07-28T12:18:29.766" v="20251" actId="20577"/>
          <ac:spMkLst>
            <pc:docMk/>
            <pc:sldMk cId="4192560096" sldId="397"/>
            <ac:spMk id="50" creationId="{5A6A6D2F-2810-49B2-A1C9-24394224A76F}"/>
          </ac:spMkLst>
        </pc:spChg>
      </pc:sldChg>
      <pc:sldChg chg="addSp delSp modSp add">
        <pc:chgData name="Gilzamir Gomes" userId="da5d72f49be61749" providerId="LiveId" clId="{655B66F4-071C-4FC4-AE89-457D9C663CF4}" dt="2019-07-28T12:24:08.773" v="20303" actId="1076"/>
        <pc:sldMkLst>
          <pc:docMk/>
          <pc:sldMk cId="3298646581" sldId="398"/>
        </pc:sldMkLst>
        <pc:spChg chg="mod">
          <ac:chgData name="Gilzamir Gomes" userId="da5d72f49be61749" providerId="LiveId" clId="{655B66F4-071C-4FC4-AE89-457D9C663CF4}" dt="2019-07-28T12:23:10.107" v="20297" actId="20577"/>
          <ac:spMkLst>
            <pc:docMk/>
            <pc:sldMk cId="3298646581" sldId="398"/>
            <ac:spMk id="2" creationId="{03773828-AA70-433B-A15A-18ED1CA435C2}"/>
          </ac:spMkLst>
        </pc:spChg>
        <pc:spChg chg="del">
          <ac:chgData name="Gilzamir Gomes" userId="da5d72f49be61749" providerId="LiveId" clId="{655B66F4-071C-4FC4-AE89-457D9C663CF4}" dt="2019-07-28T12:24:06.515" v="20302" actId="478"/>
          <ac:spMkLst>
            <pc:docMk/>
            <pc:sldMk cId="3298646581" sldId="398"/>
            <ac:spMk id="3" creationId="{85B8F6A2-7DE3-4EB8-A466-61017C2A2D36}"/>
          </ac:spMkLst>
        </pc:spChg>
        <pc:picChg chg="add mod">
          <ac:chgData name="Gilzamir Gomes" userId="da5d72f49be61749" providerId="LiveId" clId="{655B66F4-071C-4FC4-AE89-457D9C663CF4}" dt="2019-07-28T12:24:08.773" v="20303" actId="1076"/>
          <ac:picMkLst>
            <pc:docMk/>
            <pc:sldMk cId="3298646581" sldId="398"/>
            <ac:picMk id="4" creationId="{C14E4323-CAD6-4433-8AB1-DF094EB5B10E}"/>
          </ac:picMkLst>
        </pc:picChg>
      </pc:sldChg>
      <pc:sldChg chg="addSp delSp modSp add">
        <pc:chgData name="Gilzamir Gomes" userId="da5d72f49be61749" providerId="LiveId" clId="{655B66F4-071C-4FC4-AE89-457D9C663CF4}" dt="2019-07-28T12:26:14.442" v="20352" actId="1076"/>
        <pc:sldMkLst>
          <pc:docMk/>
          <pc:sldMk cId="3418497394" sldId="399"/>
        </pc:sldMkLst>
        <pc:spChg chg="mod">
          <ac:chgData name="Gilzamir Gomes" userId="da5d72f49be61749" providerId="LiveId" clId="{655B66F4-071C-4FC4-AE89-457D9C663CF4}" dt="2019-07-28T12:25:47.969" v="20349" actId="20577"/>
          <ac:spMkLst>
            <pc:docMk/>
            <pc:sldMk cId="3418497394" sldId="399"/>
            <ac:spMk id="2" creationId="{EBDC6CFD-CF8E-4F6E-BE9D-225E71213771}"/>
          </ac:spMkLst>
        </pc:spChg>
        <pc:spChg chg="del">
          <ac:chgData name="Gilzamir Gomes" userId="da5d72f49be61749" providerId="LiveId" clId="{655B66F4-071C-4FC4-AE89-457D9C663CF4}" dt="2019-07-28T12:26:09.457" v="20350"/>
          <ac:spMkLst>
            <pc:docMk/>
            <pc:sldMk cId="3418497394" sldId="399"/>
            <ac:spMk id="3" creationId="{C98E0E4F-DF2A-4F7B-A88E-7331F3B630D9}"/>
          </ac:spMkLst>
        </pc:spChg>
        <pc:picChg chg="add mod">
          <ac:chgData name="Gilzamir Gomes" userId="da5d72f49be61749" providerId="LiveId" clId="{655B66F4-071C-4FC4-AE89-457D9C663CF4}" dt="2019-07-28T12:26:14.442" v="20352" actId="1076"/>
          <ac:picMkLst>
            <pc:docMk/>
            <pc:sldMk cId="3418497394" sldId="399"/>
            <ac:picMk id="4" creationId="{10ECD777-372B-4BE1-9B55-AD32E5B2FE38}"/>
          </ac:picMkLst>
        </pc:picChg>
      </pc:sldChg>
      <pc:sldChg chg="addSp delSp modSp add">
        <pc:chgData name="Gilzamir Gomes" userId="da5d72f49be61749" providerId="LiveId" clId="{655B66F4-071C-4FC4-AE89-457D9C663CF4}" dt="2019-07-28T12:27:05.094" v="20393"/>
        <pc:sldMkLst>
          <pc:docMk/>
          <pc:sldMk cId="42962201" sldId="400"/>
        </pc:sldMkLst>
        <pc:spChg chg="mod">
          <ac:chgData name="Gilzamir Gomes" userId="da5d72f49be61749" providerId="LiveId" clId="{655B66F4-071C-4FC4-AE89-457D9C663CF4}" dt="2019-07-28T12:26:28.108" v="20392" actId="20577"/>
          <ac:spMkLst>
            <pc:docMk/>
            <pc:sldMk cId="42962201" sldId="400"/>
            <ac:spMk id="2" creationId="{95769290-8CE9-4789-B84C-9C879D9E2E37}"/>
          </ac:spMkLst>
        </pc:spChg>
        <pc:spChg chg="del">
          <ac:chgData name="Gilzamir Gomes" userId="da5d72f49be61749" providerId="LiveId" clId="{655B66F4-071C-4FC4-AE89-457D9C663CF4}" dt="2019-07-28T12:27:05.094" v="20393"/>
          <ac:spMkLst>
            <pc:docMk/>
            <pc:sldMk cId="42962201" sldId="400"/>
            <ac:spMk id="3" creationId="{70FA13E3-D5DC-4AF8-B307-2291F78FB790}"/>
          </ac:spMkLst>
        </pc:spChg>
        <pc:picChg chg="add mod">
          <ac:chgData name="Gilzamir Gomes" userId="da5d72f49be61749" providerId="LiveId" clId="{655B66F4-071C-4FC4-AE89-457D9C663CF4}" dt="2019-07-28T12:27:05.094" v="20393"/>
          <ac:picMkLst>
            <pc:docMk/>
            <pc:sldMk cId="42962201" sldId="400"/>
            <ac:picMk id="4" creationId="{70608BDF-9526-4816-A8AC-90BDF931817C}"/>
          </ac:picMkLst>
        </pc:picChg>
      </pc:sldChg>
      <pc:sldChg chg="addSp delSp modSp add">
        <pc:chgData name="Gilzamir Gomes" userId="da5d72f49be61749" providerId="LiveId" clId="{655B66F4-071C-4FC4-AE89-457D9C663CF4}" dt="2019-07-28T12:28:39.053" v="20424"/>
        <pc:sldMkLst>
          <pc:docMk/>
          <pc:sldMk cId="3095037848" sldId="401"/>
        </pc:sldMkLst>
        <pc:spChg chg="mod">
          <ac:chgData name="Gilzamir Gomes" userId="da5d72f49be61749" providerId="LiveId" clId="{655B66F4-071C-4FC4-AE89-457D9C663CF4}" dt="2019-07-28T12:27:30.751" v="20423" actId="20577"/>
          <ac:spMkLst>
            <pc:docMk/>
            <pc:sldMk cId="3095037848" sldId="401"/>
            <ac:spMk id="2" creationId="{526577D1-F181-4104-A03C-181323CB8A93}"/>
          </ac:spMkLst>
        </pc:spChg>
        <pc:spChg chg="del">
          <ac:chgData name="Gilzamir Gomes" userId="da5d72f49be61749" providerId="LiveId" clId="{655B66F4-071C-4FC4-AE89-457D9C663CF4}" dt="2019-07-28T12:28:39.053" v="20424"/>
          <ac:spMkLst>
            <pc:docMk/>
            <pc:sldMk cId="3095037848" sldId="401"/>
            <ac:spMk id="3" creationId="{139388EF-43A7-4E8D-95B3-25161327D959}"/>
          </ac:spMkLst>
        </pc:spChg>
        <pc:picChg chg="add mod">
          <ac:chgData name="Gilzamir Gomes" userId="da5d72f49be61749" providerId="LiveId" clId="{655B66F4-071C-4FC4-AE89-457D9C663CF4}" dt="2019-07-28T12:28:39.053" v="20424"/>
          <ac:picMkLst>
            <pc:docMk/>
            <pc:sldMk cId="3095037848" sldId="401"/>
            <ac:picMk id="4" creationId="{248D4A77-C9D1-4DB2-B27A-3C677965E114}"/>
          </ac:picMkLst>
        </pc:picChg>
      </pc:sldChg>
      <pc:sldChg chg="addSp delSp modSp add">
        <pc:chgData name="Gilzamir Gomes" userId="da5d72f49be61749" providerId="LiveId" clId="{655B66F4-071C-4FC4-AE89-457D9C663CF4}" dt="2019-07-28T12:38:52.653" v="20452"/>
        <pc:sldMkLst>
          <pc:docMk/>
          <pc:sldMk cId="2450975582" sldId="402"/>
        </pc:sldMkLst>
        <pc:spChg chg="mod">
          <ac:chgData name="Gilzamir Gomes" userId="da5d72f49be61749" providerId="LiveId" clId="{655B66F4-071C-4FC4-AE89-457D9C663CF4}" dt="2019-07-28T12:29:21.487" v="20447" actId="20577"/>
          <ac:spMkLst>
            <pc:docMk/>
            <pc:sldMk cId="2450975582" sldId="402"/>
            <ac:spMk id="2" creationId="{526577D1-F181-4104-A03C-181323CB8A93}"/>
          </ac:spMkLst>
        </pc:spChg>
        <pc:spChg chg="add del mod">
          <ac:chgData name="Gilzamir Gomes" userId="da5d72f49be61749" providerId="LiveId" clId="{655B66F4-071C-4FC4-AE89-457D9C663CF4}" dt="2019-07-28T12:36:34.362" v="20448"/>
          <ac:spMkLst>
            <pc:docMk/>
            <pc:sldMk cId="2450975582" sldId="402"/>
            <ac:spMk id="5" creationId="{1AB63EEE-B8C1-4786-BD3C-73BF7B3BA593}"/>
          </ac:spMkLst>
        </pc:spChg>
        <pc:spChg chg="add del mod">
          <ac:chgData name="Gilzamir Gomes" userId="da5d72f49be61749" providerId="LiveId" clId="{655B66F4-071C-4FC4-AE89-457D9C663CF4}" dt="2019-07-28T12:38:52.653" v="20452"/>
          <ac:spMkLst>
            <pc:docMk/>
            <pc:sldMk cId="2450975582" sldId="402"/>
            <ac:spMk id="8" creationId="{331D2D3D-9244-4317-8502-638FF888ADE5}"/>
          </ac:spMkLst>
        </pc:spChg>
        <pc:picChg chg="del">
          <ac:chgData name="Gilzamir Gomes" userId="da5d72f49be61749" providerId="LiveId" clId="{655B66F4-071C-4FC4-AE89-457D9C663CF4}" dt="2019-07-28T12:29:15.409" v="20426" actId="478"/>
          <ac:picMkLst>
            <pc:docMk/>
            <pc:sldMk cId="2450975582" sldId="402"/>
            <ac:picMk id="4" creationId="{248D4A77-C9D1-4DB2-B27A-3C677965E114}"/>
          </ac:picMkLst>
        </pc:picChg>
        <pc:picChg chg="add del mod">
          <ac:chgData name="Gilzamir Gomes" userId="da5d72f49be61749" providerId="LiveId" clId="{655B66F4-071C-4FC4-AE89-457D9C663CF4}" dt="2019-07-28T12:38:07.612" v="20449" actId="478"/>
          <ac:picMkLst>
            <pc:docMk/>
            <pc:sldMk cId="2450975582" sldId="402"/>
            <ac:picMk id="6" creationId="{CECBD107-F690-4C09-A4AD-8D764DDFC006}"/>
          </ac:picMkLst>
        </pc:picChg>
        <pc:picChg chg="add del">
          <ac:chgData name="Gilzamir Gomes" userId="da5d72f49be61749" providerId="LiveId" clId="{655B66F4-071C-4FC4-AE89-457D9C663CF4}" dt="2019-07-28T12:38:13.648" v="20451"/>
          <ac:picMkLst>
            <pc:docMk/>
            <pc:sldMk cId="2450975582" sldId="402"/>
            <ac:picMk id="9" creationId="{4A3BB381-7161-4230-8938-ABD2278801CA}"/>
          </ac:picMkLst>
        </pc:picChg>
        <pc:picChg chg="add mod">
          <ac:chgData name="Gilzamir Gomes" userId="da5d72f49be61749" providerId="LiveId" clId="{655B66F4-071C-4FC4-AE89-457D9C663CF4}" dt="2019-07-28T12:38:52.653" v="20452"/>
          <ac:picMkLst>
            <pc:docMk/>
            <pc:sldMk cId="2450975582" sldId="402"/>
            <ac:picMk id="10" creationId="{912B2D63-CA00-45F5-9B3F-72B3B446BAA5}"/>
          </ac:picMkLst>
        </pc:picChg>
      </pc:sldChg>
      <pc:sldChg chg="modSp add">
        <pc:chgData name="Gilzamir Gomes" userId="da5d72f49be61749" providerId="LiveId" clId="{655B66F4-071C-4FC4-AE89-457D9C663CF4}" dt="2019-07-28T12:41:09.893" v="20616" actId="20577"/>
        <pc:sldMkLst>
          <pc:docMk/>
          <pc:sldMk cId="2388980717" sldId="403"/>
        </pc:sldMkLst>
        <pc:spChg chg="mod">
          <ac:chgData name="Gilzamir Gomes" userId="da5d72f49be61749" providerId="LiveId" clId="{655B66F4-071C-4FC4-AE89-457D9C663CF4}" dt="2019-07-28T12:41:09.893" v="20616" actId="20577"/>
          <ac:spMkLst>
            <pc:docMk/>
            <pc:sldMk cId="2388980717" sldId="403"/>
            <ac:spMk id="5" creationId="{E7B1D062-3875-489B-8BC2-D5DBFB72CDB8}"/>
          </ac:spMkLst>
        </pc:spChg>
      </pc:sldChg>
      <pc:sldChg chg="addSp delSp modSp add">
        <pc:chgData name="Gilzamir Gomes" userId="da5d72f49be61749" providerId="LiveId" clId="{655B66F4-071C-4FC4-AE89-457D9C663CF4}" dt="2019-07-28T12:43:44.129" v="20653" actId="1076"/>
        <pc:sldMkLst>
          <pc:docMk/>
          <pc:sldMk cId="1846302765" sldId="404"/>
        </pc:sldMkLst>
        <pc:spChg chg="del">
          <ac:chgData name="Gilzamir Gomes" userId="da5d72f49be61749" providerId="LiveId" clId="{655B66F4-071C-4FC4-AE89-457D9C663CF4}" dt="2019-07-28T12:41:38.882" v="20618"/>
          <ac:spMkLst>
            <pc:docMk/>
            <pc:sldMk cId="1846302765" sldId="404"/>
            <ac:spMk id="2" creationId="{3A577592-99D7-477F-8BB8-FFE0AD229F2C}"/>
          </ac:spMkLst>
        </pc:spChg>
        <pc:spChg chg="del">
          <ac:chgData name="Gilzamir Gomes" userId="da5d72f49be61749" providerId="LiveId" clId="{655B66F4-071C-4FC4-AE89-457D9C663CF4}" dt="2019-07-28T12:41:38.882" v="20618"/>
          <ac:spMkLst>
            <pc:docMk/>
            <pc:sldMk cId="1846302765" sldId="404"/>
            <ac:spMk id="3" creationId="{124060A9-0B69-4782-928D-6B45617460D5}"/>
          </ac:spMkLst>
        </pc:spChg>
        <pc:spChg chg="add mod">
          <ac:chgData name="Gilzamir Gomes" userId="da5d72f49be61749" providerId="LiveId" clId="{655B66F4-071C-4FC4-AE89-457D9C663CF4}" dt="2019-07-28T12:41:45.560" v="20645" actId="20577"/>
          <ac:spMkLst>
            <pc:docMk/>
            <pc:sldMk cId="1846302765" sldId="404"/>
            <ac:spMk id="4" creationId="{EE396441-07C3-4F71-9AD1-E2207309BB46}"/>
          </ac:spMkLst>
        </pc:spChg>
        <pc:spChg chg="add del mod">
          <ac:chgData name="Gilzamir Gomes" userId="da5d72f49be61749" providerId="LiveId" clId="{655B66F4-071C-4FC4-AE89-457D9C663CF4}" dt="2019-07-28T12:42:05.578" v="20647" actId="478"/>
          <ac:spMkLst>
            <pc:docMk/>
            <pc:sldMk cId="1846302765" sldId="404"/>
            <ac:spMk id="5" creationId="{47FCF86B-D06D-4AA1-9EE1-E391A18214E1}"/>
          </ac:spMkLst>
        </pc:spChg>
        <pc:picChg chg="add del">
          <ac:chgData name="Gilzamir Gomes" userId="da5d72f49be61749" providerId="LiveId" clId="{655B66F4-071C-4FC4-AE89-457D9C663CF4}" dt="2019-07-28T12:42:56.234" v="20648" actId="478"/>
          <ac:picMkLst>
            <pc:docMk/>
            <pc:sldMk cId="1846302765" sldId="404"/>
            <ac:picMk id="6" creationId="{22294206-8143-4BFE-9CB2-872E7BECD0E7}"/>
          </ac:picMkLst>
        </pc:picChg>
        <pc:picChg chg="add mod">
          <ac:chgData name="Gilzamir Gomes" userId="da5d72f49be61749" providerId="LiveId" clId="{655B66F4-071C-4FC4-AE89-457D9C663CF4}" dt="2019-07-28T12:43:44.129" v="20653" actId="1076"/>
          <ac:picMkLst>
            <pc:docMk/>
            <pc:sldMk cId="1846302765" sldId="404"/>
            <ac:picMk id="8" creationId="{59A73E6A-8172-4BA0-A9E7-5CFBC076D71B}"/>
          </ac:picMkLst>
        </pc:picChg>
      </pc:sldChg>
      <pc:sldChg chg="addSp delSp modSp add">
        <pc:chgData name="Gilzamir Gomes" userId="da5d72f49be61749" providerId="LiveId" clId="{655B66F4-071C-4FC4-AE89-457D9C663CF4}" dt="2019-07-28T12:47:05.165" v="20721"/>
        <pc:sldMkLst>
          <pc:docMk/>
          <pc:sldMk cId="1168856168" sldId="405"/>
        </pc:sldMkLst>
        <pc:spChg chg="mod">
          <ac:chgData name="Gilzamir Gomes" userId="da5d72f49be61749" providerId="LiveId" clId="{655B66F4-071C-4FC4-AE89-457D9C663CF4}" dt="2019-07-28T12:45:06.369" v="20695" actId="20577"/>
          <ac:spMkLst>
            <pc:docMk/>
            <pc:sldMk cId="1168856168" sldId="405"/>
            <ac:spMk id="4" creationId="{EE396441-07C3-4F71-9AD1-E2207309BB46}"/>
          </ac:spMkLst>
        </pc:spChg>
        <pc:spChg chg="add mod">
          <ac:chgData name="Gilzamir Gomes" userId="da5d72f49be61749" providerId="LiveId" clId="{655B66F4-071C-4FC4-AE89-457D9C663CF4}" dt="2019-07-28T12:46:42.679" v="20718" actId="1076"/>
          <ac:spMkLst>
            <pc:docMk/>
            <pc:sldMk cId="1168856168" sldId="405"/>
            <ac:spMk id="5" creationId="{A65F5D85-E5CF-466E-B82C-A447394CB4F6}"/>
          </ac:spMkLst>
        </pc:spChg>
        <pc:picChg chg="add mod">
          <ac:chgData name="Gilzamir Gomes" userId="da5d72f49be61749" providerId="LiveId" clId="{655B66F4-071C-4FC4-AE89-457D9C663CF4}" dt="2019-07-28T12:45:35.353" v="20704" actId="1440"/>
          <ac:picMkLst>
            <pc:docMk/>
            <pc:sldMk cId="1168856168" sldId="405"/>
            <ac:picMk id="2" creationId="{6B79FAAA-A768-4B42-86B3-38BE27A01A11}"/>
          </ac:picMkLst>
        </pc:picChg>
        <pc:picChg chg="add mod">
          <ac:chgData name="Gilzamir Gomes" userId="da5d72f49be61749" providerId="LiveId" clId="{655B66F4-071C-4FC4-AE89-457D9C663CF4}" dt="2019-07-28T12:46:31.368" v="20707" actId="1076"/>
          <ac:picMkLst>
            <pc:docMk/>
            <pc:sldMk cId="1168856168" sldId="405"/>
            <ac:picMk id="3" creationId="{0C84F292-EBAA-4C10-A881-0942015E5539}"/>
          </ac:picMkLst>
        </pc:picChg>
        <pc:picChg chg="add del mod">
          <ac:chgData name="Gilzamir Gomes" userId="da5d72f49be61749" providerId="LiveId" clId="{655B66F4-071C-4FC4-AE89-457D9C663CF4}" dt="2019-07-28T12:47:05.165" v="20721"/>
          <ac:picMkLst>
            <pc:docMk/>
            <pc:sldMk cId="1168856168" sldId="405"/>
            <ac:picMk id="6" creationId="{F875B6E1-0681-4CFC-9239-3DED39260FDA}"/>
          </ac:picMkLst>
        </pc:picChg>
        <pc:picChg chg="del">
          <ac:chgData name="Gilzamir Gomes" userId="da5d72f49be61749" providerId="LiveId" clId="{655B66F4-071C-4FC4-AE89-457D9C663CF4}" dt="2019-07-28T12:45:08.374" v="20696" actId="478"/>
          <ac:picMkLst>
            <pc:docMk/>
            <pc:sldMk cId="1168856168" sldId="405"/>
            <ac:picMk id="8" creationId="{59A73E6A-8172-4BA0-A9E7-5CFBC076D71B}"/>
          </ac:picMkLst>
        </pc:picChg>
      </pc:sldChg>
      <pc:sldChg chg="addSp delSp modSp add">
        <pc:chgData name="Gilzamir Gomes" userId="da5d72f49be61749" providerId="LiveId" clId="{655B66F4-071C-4FC4-AE89-457D9C663CF4}" dt="2019-07-28T12:48:12.322" v="20770" actId="1076"/>
        <pc:sldMkLst>
          <pc:docMk/>
          <pc:sldMk cId="4002913771" sldId="406"/>
        </pc:sldMkLst>
        <pc:spChg chg="mod">
          <ac:chgData name="Gilzamir Gomes" userId="da5d72f49be61749" providerId="LiveId" clId="{655B66F4-071C-4FC4-AE89-457D9C663CF4}" dt="2019-07-28T12:47:33.864" v="20766" actId="20577"/>
          <ac:spMkLst>
            <pc:docMk/>
            <pc:sldMk cId="4002913771" sldId="406"/>
            <ac:spMk id="2" creationId="{C66506F3-6CCD-4C44-B5D1-023BD777F250}"/>
          </ac:spMkLst>
        </pc:spChg>
        <pc:spChg chg="del">
          <ac:chgData name="Gilzamir Gomes" userId="da5d72f49be61749" providerId="LiveId" clId="{655B66F4-071C-4FC4-AE89-457D9C663CF4}" dt="2019-07-28T12:47:14.098" v="20723" actId="478"/>
          <ac:spMkLst>
            <pc:docMk/>
            <pc:sldMk cId="4002913771" sldId="406"/>
            <ac:spMk id="3" creationId="{4393122C-772D-4A36-B3BF-0FFFA3F9347C}"/>
          </ac:spMkLst>
        </pc:spChg>
        <pc:picChg chg="add mod">
          <ac:chgData name="Gilzamir Gomes" userId="da5d72f49be61749" providerId="LiveId" clId="{655B66F4-071C-4FC4-AE89-457D9C663CF4}" dt="2019-07-28T12:47:17.767" v="20725" actId="1076"/>
          <ac:picMkLst>
            <pc:docMk/>
            <pc:sldMk cId="4002913771" sldId="406"/>
            <ac:picMk id="4" creationId="{9A065598-5CE9-40AC-B74A-1485F2459511}"/>
          </ac:picMkLst>
        </pc:picChg>
        <pc:picChg chg="add mod">
          <ac:chgData name="Gilzamir Gomes" userId="da5d72f49be61749" providerId="LiveId" clId="{655B66F4-071C-4FC4-AE89-457D9C663CF4}" dt="2019-07-28T12:48:12.322" v="20770" actId="1076"/>
          <ac:picMkLst>
            <pc:docMk/>
            <pc:sldMk cId="4002913771" sldId="406"/>
            <ac:picMk id="5" creationId="{3DE6118E-AB0C-46CF-AFF3-E67CDC78D714}"/>
          </ac:picMkLst>
        </pc:picChg>
      </pc:sldChg>
      <pc:sldChg chg="addSp delSp modSp add">
        <pc:chgData name="Gilzamir Gomes" userId="da5d72f49be61749" providerId="LiveId" clId="{655B66F4-071C-4FC4-AE89-457D9C663CF4}" dt="2019-07-28T12:49:32.712" v="20823" actId="1076"/>
        <pc:sldMkLst>
          <pc:docMk/>
          <pc:sldMk cId="4148984463" sldId="407"/>
        </pc:sldMkLst>
        <pc:spChg chg="mod">
          <ac:chgData name="Gilzamir Gomes" userId="da5d72f49be61749" providerId="LiveId" clId="{655B66F4-071C-4FC4-AE89-457D9C663CF4}" dt="2019-07-28T12:49:06.127" v="20818" actId="313"/>
          <ac:spMkLst>
            <pc:docMk/>
            <pc:sldMk cId="4148984463" sldId="407"/>
            <ac:spMk id="2" creationId="{DC71EEB8-04A7-440D-9942-EEA4CED8F78F}"/>
          </ac:spMkLst>
        </pc:spChg>
        <pc:spChg chg="del">
          <ac:chgData name="Gilzamir Gomes" userId="da5d72f49be61749" providerId="LiveId" clId="{655B66F4-071C-4FC4-AE89-457D9C663CF4}" dt="2019-07-28T12:49:23.299" v="20819"/>
          <ac:spMkLst>
            <pc:docMk/>
            <pc:sldMk cId="4148984463" sldId="407"/>
            <ac:spMk id="3" creationId="{E5E7D208-1990-49C7-9848-3ED7CDA71399}"/>
          </ac:spMkLst>
        </pc:spChg>
        <pc:picChg chg="add mod">
          <ac:chgData name="Gilzamir Gomes" userId="da5d72f49be61749" providerId="LiveId" clId="{655B66F4-071C-4FC4-AE89-457D9C663CF4}" dt="2019-07-28T12:49:32.712" v="20823" actId="1076"/>
          <ac:picMkLst>
            <pc:docMk/>
            <pc:sldMk cId="4148984463" sldId="407"/>
            <ac:picMk id="4" creationId="{EA097301-D249-4C9E-9C7F-D0816D19DFEE}"/>
          </ac:picMkLst>
        </pc:picChg>
      </pc:sldChg>
      <pc:sldChg chg="addSp delSp modSp add">
        <pc:chgData name="Gilzamir Gomes" userId="da5d72f49be61749" providerId="LiveId" clId="{655B66F4-071C-4FC4-AE89-457D9C663CF4}" dt="2019-07-28T12:51:48.343" v="20892" actId="14100"/>
        <pc:sldMkLst>
          <pc:docMk/>
          <pc:sldMk cId="4116762072" sldId="408"/>
        </pc:sldMkLst>
        <pc:spChg chg="mod">
          <ac:chgData name="Gilzamir Gomes" userId="da5d72f49be61749" providerId="LiveId" clId="{655B66F4-071C-4FC4-AE89-457D9C663CF4}" dt="2019-07-28T12:50:57.712" v="20880" actId="20577"/>
          <ac:spMkLst>
            <pc:docMk/>
            <pc:sldMk cId="4116762072" sldId="408"/>
            <ac:spMk id="2" creationId="{7A63467C-1D55-451B-B2EF-E1A666ACBD7B}"/>
          </ac:spMkLst>
        </pc:spChg>
        <pc:spChg chg="del">
          <ac:chgData name="Gilzamir Gomes" userId="da5d72f49be61749" providerId="LiveId" clId="{655B66F4-071C-4FC4-AE89-457D9C663CF4}" dt="2019-07-28T12:51:00.419" v="20881"/>
          <ac:spMkLst>
            <pc:docMk/>
            <pc:sldMk cId="4116762072" sldId="408"/>
            <ac:spMk id="3" creationId="{144FFEA4-4477-40CA-95B4-E6F0773B7C37}"/>
          </ac:spMkLst>
        </pc:spChg>
        <pc:spChg chg="add mod">
          <ac:chgData name="Gilzamir Gomes" userId="da5d72f49be61749" providerId="LiveId" clId="{655B66F4-071C-4FC4-AE89-457D9C663CF4}" dt="2019-07-28T12:51:20.096" v="20884" actId="208"/>
          <ac:spMkLst>
            <pc:docMk/>
            <pc:sldMk cId="4116762072" sldId="408"/>
            <ac:spMk id="5" creationId="{25E680B2-B70F-4C48-B319-2A237737A5CC}"/>
          </ac:spMkLst>
        </pc:spChg>
        <pc:spChg chg="add mod">
          <ac:chgData name="Gilzamir Gomes" userId="da5d72f49be61749" providerId="LiveId" clId="{655B66F4-071C-4FC4-AE89-457D9C663CF4}" dt="2019-07-28T12:51:36.460" v="20889" actId="1076"/>
          <ac:spMkLst>
            <pc:docMk/>
            <pc:sldMk cId="4116762072" sldId="408"/>
            <ac:spMk id="6" creationId="{EB7D93DC-8746-4E2D-BF33-F2349C4C0F4E}"/>
          </ac:spMkLst>
        </pc:spChg>
        <pc:spChg chg="add mod">
          <ac:chgData name="Gilzamir Gomes" userId="da5d72f49be61749" providerId="LiveId" clId="{655B66F4-071C-4FC4-AE89-457D9C663CF4}" dt="2019-07-28T12:51:48.343" v="20892" actId="14100"/>
          <ac:spMkLst>
            <pc:docMk/>
            <pc:sldMk cId="4116762072" sldId="408"/>
            <ac:spMk id="7" creationId="{B86FE883-72DF-4090-8AFB-72FD8A8D0912}"/>
          </ac:spMkLst>
        </pc:spChg>
        <pc:picChg chg="add mod">
          <ac:chgData name="Gilzamir Gomes" userId="da5d72f49be61749" providerId="LiveId" clId="{655B66F4-071C-4FC4-AE89-457D9C663CF4}" dt="2019-07-28T12:51:00.419" v="20881"/>
          <ac:picMkLst>
            <pc:docMk/>
            <pc:sldMk cId="4116762072" sldId="408"/>
            <ac:picMk id="4" creationId="{C86E6A24-D9C4-42C6-AD35-B32F8D1BDA2A}"/>
          </ac:picMkLst>
        </pc:picChg>
      </pc:sldChg>
      <pc:sldChg chg="addSp delSp modSp add">
        <pc:chgData name="Gilzamir Gomes" userId="da5d72f49be61749" providerId="LiveId" clId="{655B66F4-071C-4FC4-AE89-457D9C663CF4}" dt="2019-07-28T12:53:05.269" v="20916"/>
        <pc:sldMkLst>
          <pc:docMk/>
          <pc:sldMk cId="2584596012" sldId="409"/>
        </pc:sldMkLst>
        <pc:spChg chg="mod">
          <ac:chgData name="Gilzamir Gomes" userId="da5d72f49be61749" providerId="LiveId" clId="{655B66F4-071C-4FC4-AE89-457D9C663CF4}" dt="2019-07-28T12:52:28.192" v="20910" actId="20577"/>
          <ac:spMkLst>
            <pc:docMk/>
            <pc:sldMk cId="2584596012" sldId="409"/>
            <ac:spMk id="2" creationId="{ED81A8DD-E2CE-4E5D-9EAC-825D5F965562}"/>
          </ac:spMkLst>
        </pc:spChg>
        <pc:spChg chg="del">
          <ac:chgData name="Gilzamir Gomes" userId="da5d72f49be61749" providerId="LiveId" clId="{655B66F4-071C-4FC4-AE89-457D9C663CF4}" dt="2019-07-28T12:52:46.427" v="20911"/>
          <ac:spMkLst>
            <pc:docMk/>
            <pc:sldMk cId="2584596012" sldId="409"/>
            <ac:spMk id="3" creationId="{FA13A303-BD3D-4B64-B85C-AB6FE04824D7}"/>
          </ac:spMkLst>
        </pc:spChg>
        <pc:picChg chg="add mod">
          <ac:chgData name="Gilzamir Gomes" userId="da5d72f49be61749" providerId="LiveId" clId="{655B66F4-071C-4FC4-AE89-457D9C663CF4}" dt="2019-07-28T12:53:05.269" v="20916"/>
          <ac:picMkLst>
            <pc:docMk/>
            <pc:sldMk cId="2584596012" sldId="409"/>
            <ac:picMk id="4" creationId="{4C7E6D55-2574-4165-B868-547828A8951B}"/>
          </ac:picMkLst>
        </pc:picChg>
      </pc:sldChg>
      <pc:sldChg chg="addSp delSp modSp add">
        <pc:chgData name="Gilzamir Gomes" userId="da5d72f49be61749" providerId="LiveId" clId="{655B66F4-071C-4FC4-AE89-457D9C663CF4}" dt="2019-07-28T13:32:00.536" v="20925" actId="1440"/>
        <pc:sldMkLst>
          <pc:docMk/>
          <pc:sldMk cId="2518319912" sldId="410"/>
        </pc:sldMkLst>
        <pc:spChg chg="mod">
          <ac:chgData name="Gilzamir Gomes" userId="da5d72f49be61749" providerId="LiveId" clId="{655B66F4-071C-4FC4-AE89-457D9C663CF4}" dt="2019-07-28T13:31:25.978" v="20923" actId="20577"/>
          <ac:spMkLst>
            <pc:docMk/>
            <pc:sldMk cId="2518319912" sldId="410"/>
            <ac:spMk id="2" creationId="{A639968E-8EAA-40DE-BF84-1952A109A5D8}"/>
          </ac:spMkLst>
        </pc:spChg>
        <pc:spChg chg="del">
          <ac:chgData name="Gilzamir Gomes" userId="da5d72f49be61749" providerId="LiveId" clId="{655B66F4-071C-4FC4-AE89-457D9C663CF4}" dt="2019-07-28T13:31:00.536" v="20918"/>
          <ac:spMkLst>
            <pc:docMk/>
            <pc:sldMk cId="2518319912" sldId="410"/>
            <ac:spMk id="3" creationId="{97DC6717-201B-40DA-8A0E-F56136733951}"/>
          </ac:spMkLst>
        </pc:spChg>
        <pc:picChg chg="add mod">
          <ac:chgData name="Gilzamir Gomes" userId="da5d72f49be61749" providerId="LiveId" clId="{655B66F4-071C-4FC4-AE89-457D9C663CF4}" dt="2019-07-28T13:32:00.536" v="20925" actId="1440"/>
          <ac:picMkLst>
            <pc:docMk/>
            <pc:sldMk cId="2518319912" sldId="410"/>
            <ac:picMk id="4" creationId="{727892B0-1503-4CD2-8D51-9D5E42610C39}"/>
          </ac:picMkLst>
        </pc:picChg>
      </pc:sldChg>
      <pc:sldChg chg="addSp delSp modSp add">
        <pc:chgData name="Gilzamir Gomes" userId="da5d72f49be61749" providerId="LiveId" clId="{655B66F4-071C-4FC4-AE89-457D9C663CF4}" dt="2019-07-28T13:42:52.612" v="20949" actId="1076"/>
        <pc:sldMkLst>
          <pc:docMk/>
          <pc:sldMk cId="2710253403" sldId="411"/>
        </pc:sldMkLst>
        <pc:spChg chg="mod">
          <ac:chgData name="Gilzamir Gomes" userId="da5d72f49be61749" providerId="LiveId" clId="{655B66F4-071C-4FC4-AE89-457D9C663CF4}" dt="2019-07-28T13:32:27.080" v="20942" actId="20577"/>
          <ac:spMkLst>
            <pc:docMk/>
            <pc:sldMk cId="2710253403" sldId="411"/>
            <ac:spMk id="2" creationId="{1CE28439-17DD-46E9-B72A-47C4BCB3314B}"/>
          </ac:spMkLst>
        </pc:spChg>
        <pc:spChg chg="del">
          <ac:chgData name="Gilzamir Gomes" userId="da5d72f49be61749" providerId="LiveId" clId="{655B66F4-071C-4FC4-AE89-457D9C663CF4}" dt="2019-07-28T13:42:46.043" v="20946" actId="478"/>
          <ac:spMkLst>
            <pc:docMk/>
            <pc:sldMk cId="2710253403" sldId="411"/>
            <ac:spMk id="3" creationId="{B4981E71-4819-4F6C-BC67-EA105B51B689}"/>
          </ac:spMkLst>
        </pc:spChg>
        <pc:picChg chg="add mod">
          <ac:chgData name="Gilzamir Gomes" userId="da5d72f49be61749" providerId="LiveId" clId="{655B66F4-071C-4FC4-AE89-457D9C663CF4}" dt="2019-07-28T13:42:52.612" v="20949" actId="1076"/>
          <ac:picMkLst>
            <pc:docMk/>
            <pc:sldMk cId="2710253403" sldId="411"/>
            <ac:picMk id="4" creationId="{9EB13968-76CA-4A94-BD69-050147F70593}"/>
          </ac:picMkLst>
        </pc:picChg>
        <pc:picChg chg="add mod">
          <ac:chgData name="Gilzamir Gomes" userId="da5d72f49be61749" providerId="LiveId" clId="{655B66F4-071C-4FC4-AE89-457D9C663CF4}" dt="2019-07-28T13:42:49.986" v="20948" actId="1076"/>
          <ac:picMkLst>
            <pc:docMk/>
            <pc:sldMk cId="2710253403" sldId="411"/>
            <ac:picMk id="5" creationId="{EEA66F21-5A08-4EBC-B1B9-D078D3EF7CAE}"/>
          </ac:picMkLst>
        </pc:picChg>
      </pc:sldChg>
      <pc:sldChg chg="addSp delSp modSp add">
        <pc:chgData name="Gilzamir Gomes" userId="da5d72f49be61749" providerId="LiveId" clId="{655B66F4-071C-4FC4-AE89-457D9C663CF4}" dt="2019-07-28T13:44:05.293" v="20986" actId="20577"/>
        <pc:sldMkLst>
          <pc:docMk/>
          <pc:sldMk cId="1181753359" sldId="412"/>
        </pc:sldMkLst>
        <pc:spChg chg="del">
          <ac:chgData name="Gilzamir Gomes" userId="da5d72f49be61749" providerId="LiveId" clId="{655B66F4-071C-4FC4-AE89-457D9C663CF4}" dt="2019-07-28T13:43:55.826" v="20951"/>
          <ac:spMkLst>
            <pc:docMk/>
            <pc:sldMk cId="1181753359" sldId="412"/>
            <ac:spMk id="2" creationId="{26EAF1CE-D1C3-4F5A-9A52-BF05873222AC}"/>
          </ac:spMkLst>
        </pc:spChg>
        <pc:spChg chg="del">
          <ac:chgData name="Gilzamir Gomes" userId="da5d72f49be61749" providerId="LiveId" clId="{655B66F4-071C-4FC4-AE89-457D9C663CF4}" dt="2019-07-28T13:43:55.826" v="20951"/>
          <ac:spMkLst>
            <pc:docMk/>
            <pc:sldMk cId="1181753359" sldId="412"/>
            <ac:spMk id="3" creationId="{24593E86-9726-40AB-9DCB-94F5C85196ED}"/>
          </ac:spMkLst>
        </pc:spChg>
        <pc:spChg chg="add mod">
          <ac:chgData name="Gilzamir Gomes" userId="da5d72f49be61749" providerId="LiveId" clId="{655B66F4-071C-4FC4-AE89-457D9C663CF4}" dt="2019-07-28T13:44:01.188" v="20972" actId="20577"/>
          <ac:spMkLst>
            <pc:docMk/>
            <pc:sldMk cId="1181753359" sldId="412"/>
            <ac:spMk id="4" creationId="{05AF0513-D7DF-4533-BF11-B45C10A0412A}"/>
          </ac:spMkLst>
        </pc:spChg>
        <pc:spChg chg="add mod">
          <ac:chgData name="Gilzamir Gomes" userId="da5d72f49be61749" providerId="LiveId" clId="{655B66F4-071C-4FC4-AE89-457D9C663CF4}" dt="2019-07-28T13:44:05.293" v="20986" actId="20577"/>
          <ac:spMkLst>
            <pc:docMk/>
            <pc:sldMk cId="1181753359" sldId="412"/>
            <ac:spMk id="5" creationId="{5BF973B2-2FB5-460B-8C8B-1D1E0ED35811}"/>
          </ac:spMkLst>
        </pc:spChg>
      </pc:sldChg>
      <pc:sldChg chg="addSp delSp modSp add">
        <pc:chgData name="Gilzamir Gomes" userId="da5d72f49be61749" providerId="LiveId" clId="{655B66F4-071C-4FC4-AE89-457D9C663CF4}" dt="2019-07-28T13:46:59.716" v="21554" actId="20577"/>
        <pc:sldMkLst>
          <pc:docMk/>
          <pc:sldMk cId="2095013550" sldId="413"/>
        </pc:sldMkLst>
        <pc:spChg chg="del">
          <ac:chgData name="Gilzamir Gomes" userId="da5d72f49be61749" providerId="LiveId" clId="{655B66F4-071C-4FC4-AE89-457D9C663CF4}" dt="2019-07-28T13:44:17.537" v="20988"/>
          <ac:spMkLst>
            <pc:docMk/>
            <pc:sldMk cId="2095013550" sldId="413"/>
            <ac:spMk id="2" creationId="{4C668F4B-488B-4DD5-9BB6-3B2C6675D22D}"/>
          </ac:spMkLst>
        </pc:spChg>
        <pc:spChg chg="del">
          <ac:chgData name="Gilzamir Gomes" userId="da5d72f49be61749" providerId="LiveId" clId="{655B66F4-071C-4FC4-AE89-457D9C663CF4}" dt="2019-07-28T13:44:17.537" v="20988"/>
          <ac:spMkLst>
            <pc:docMk/>
            <pc:sldMk cId="2095013550" sldId="413"/>
            <ac:spMk id="3" creationId="{9F49ABCA-25DA-4828-A22E-560F05175AD9}"/>
          </ac:spMkLst>
        </pc:spChg>
        <pc:spChg chg="add mod">
          <ac:chgData name="Gilzamir Gomes" userId="da5d72f49be61749" providerId="LiveId" clId="{655B66F4-071C-4FC4-AE89-457D9C663CF4}" dt="2019-07-28T13:44:22.101" v="21009" actId="20577"/>
          <ac:spMkLst>
            <pc:docMk/>
            <pc:sldMk cId="2095013550" sldId="413"/>
            <ac:spMk id="4" creationId="{7A33C360-0926-40A1-B933-5A06E98BACC2}"/>
          </ac:spMkLst>
        </pc:spChg>
        <pc:spChg chg="add mod">
          <ac:chgData name="Gilzamir Gomes" userId="da5d72f49be61749" providerId="LiveId" clId="{655B66F4-071C-4FC4-AE89-457D9C663CF4}" dt="2019-07-28T13:46:59.716" v="21554" actId="20577"/>
          <ac:spMkLst>
            <pc:docMk/>
            <pc:sldMk cId="2095013550" sldId="413"/>
            <ac:spMk id="5" creationId="{08E56485-450C-413F-ACF5-9AF421A3813A}"/>
          </ac:spMkLst>
        </pc:spChg>
      </pc:sldChg>
      <pc:sldChg chg="modSp add">
        <pc:chgData name="Gilzamir Gomes" userId="da5d72f49be61749" providerId="LiveId" clId="{655B66F4-071C-4FC4-AE89-457D9C663CF4}" dt="2019-07-28T13:52:58.733" v="22011" actId="20577"/>
        <pc:sldMkLst>
          <pc:docMk/>
          <pc:sldMk cId="102450564" sldId="414"/>
        </pc:sldMkLst>
        <pc:spChg chg="mod">
          <ac:chgData name="Gilzamir Gomes" userId="da5d72f49be61749" providerId="LiveId" clId="{655B66F4-071C-4FC4-AE89-457D9C663CF4}" dt="2019-07-28T13:52:58.733" v="22011" actId="20577"/>
          <ac:spMkLst>
            <pc:docMk/>
            <pc:sldMk cId="102450564" sldId="414"/>
            <ac:spMk id="2" creationId="{271583E7-723D-40E7-AEFD-F16E95A86572}"/>
          </ac:spMkLst>
        </pc:spChg>
        <pc:spChg chg="mod">
          <ac:chgData name="Gilzamir Gomes" userId="da5d72f49be61749" providerId="LiveId" clId="{655B66F4-071C-4FC4-AE89-457D9C663CF4}" dt="2019-07-28T13:52:14.092" v="21969" actId="207"/>
          <ac:spMkLst>
            <pc:docMk/>
            <pc:sldMk cId="102450564" sldId="414"/>
            <ac:spMk id="3" creationId="{DD368F91-0AF1-465E-BE1C-ED7033DA8A3B}"/>
          </ac:spMkLst>
        </pc:spChg>
      </pc:sldChg>
      <pc:sldChg chg="modSp add">
        <pc:chgData name="Gilzamir Gomes" userId="da5d72f49be61749" providerId="LiveId" clId="{655B66F4-071C-4FC4-AE89-457D9C663CF4}" dt="2019-07-28T14:06:31.122" v="22602" actId="20577"/>
        <pc:sldMkLst>
          <pc:docMk/>
          <pc:sldMk cId="144015440" sldId="415"/>
        </pc:sldMkLst>
        <pc:spChg chg="mod">
          <ac:chgData name="Gilzamir Gomes" userId="da5d72f49be61749" providerId="LiveId" clId="{655B66F4-071C-4FC4-AE89-457D9C663CF4}" dt="2019-07-28T14:06:31.122" v="22602" actId="20577"/>
          <ac:spMkLst>
            <pc:docMk/>
            <pc:sldMk cId="144015440" sldId="415"/>
            <ac:spMk id="2" creationId="{271583E7-723D-40E7-AEFD-F16E95A86572}"/>
          </ac:spMkLst>
        </pc:spChg>
        <pc:spChg chg="mod">
          <ac:chgData name="Gilzamir Gomes" userId="da5d72f49be61749" providerId="LiveId" clId="{655B66F4-071C-4FC4-AE89-457D9C663CF4}" dt="2019-07-28T13:57:14.970" v="22556" actId="20577"/>
          <ac:spMkLst>
            <pc:docMk/>
            <pc:sldMk cId="144015440" sldId="415"/>
            <ac:spMk id="3" creationId="{DD368F91-0AF1-465E-BE1C-ED7033DA8A3B}"/>
          </ac:spMkLst>
        </pc:spChg>
      </pc:sldChg>
      <pc:sldChg chg="addSp delSp modSp add">
        <pc:chgData name="Gilzamir Gomes" userId="da5d72f49be61749" providerId="LiveId" clId="{655B66F4-071C-4FC4-AE89-457D9C663CF4}" dt="2019-07-28T14:21:34.474" v="22890"/>
        <pc:sldMkLst>
          <pc:docMk/>
          <pc:sldMk cId="3254828589" sldId="416"/>
        </pc:sldMkLst>
        <pc:spChg chg="mod">
          <ac:chgData name="Gilzamir Gomes" userId="da5d72f49be61749" providerId="LiveId" clId="{655B66F4-071C-4FC4-AE89-457D9C663CF4}" dt="2019-07-28T14:06:37.464" v="22611" actId="20577"/>
          <ac:spMkLst>
            <pc:docMk/>
            <pc:sldMk cId="3254828589" sldId="416"/>
            <ac:spMk id="2" creationId="{A0390C2B-793B-4DDC-98DE-6E101CA7107A}"/>
          </ac:spMkLst>
        </pc:spChg>
        <pc:spChg chg="mod">
          <ac:chgData name="Gilzamir Gomes" userId="da5d72f49be61749" providerId="LiveId" clId="{655B66F4-071C-4FC4-AE89-457D9C663CF4}" dt="2019-07-28T14:06:45.454" v="22646" actId="20577"/>
          <ac:spMkLst>
            <pc:docMk/>
            <pc:sldMk cId="3254828589" sldId="416"/>
            <ac:spMk id="3" creationId="{C97DC909-4FA5-4705-A191-2861DECD4DAA}"/>
          </ac:spMkLst>
        </pc:spChg>
        <pc:spChg chg="add mod">
          <ac:chgData name="Gilzamir Gomes" userId="da5d72f49be61749" providerId="LiveId" clId="{655B66F4-071C-4FC4-AE89-457D9C663CF4}" dt="2019-07-28T14:09:07.236" v="22802" actId="207"/>
          <ac:spMkLst>
            <pc:docMk/>
            <pc:sldMk cId="3254828589" sldId="416"/>
            <ac:spMk id="5" creationId="{8BC326AD-E606-499D-9756-73A80082080D}"/>
          </ac:spMkLst>
        </pc:spChg>
        <pc:spChg chg="add mod">
          <ac:chgData name="Gilzamir Gomes" userId="da5d72f49be61749" providerId="LiveId" clId="{655B66F4-071C-4FC4-AE89-457D9C663CF4}" dt="2019-07-28T14:13:24.975" v="22865" actId="20577"/>
          <ac:spMkLst>
            <pc:docMk/>
            <pc:sldMk cId="3254828589" sldId="416"/>
            <ac:spMk id="6" creationId="{0D1FDE6B-C09F-4A33-989A-80A65207A8A8}"/>
          </ac:spMkLst>
        </pc:spChg>
        <pc:picChg chg="add mod">
          <ac:chgData name="Gilzamir Gomes" userId="da5d72f49be61749" providerId="LiveId" clId="{655B66F4-071C-4FC4-AE89-457D9C663CF4}" dt="2019-07-28T14:07:21.788" v="22650" actId="1076"/>
          <ac:picMkLst>
            <pc:docMk/>
            <pc:sldMk cId="3254828589" sldId="416"/>
            <ac:picMk id="4" creationId="{87C6AF0F-BBD3-4E5C-8E82-B2EFF7E04F3F}"/>
          </ac:picMkLst>
        </pc:picChg>
        <pc:picChg chg="add del">
          <ac:chgData name="Gilzamir Gomes" userId="da5d72f49be61749" providerId="LiveId" clId="{655B66F4-071C-4FC4-AE89-457D9C663CF4}" dt="2019-07-28T14:21:34.474" v="22890"/>
          <ac:picMkLst>
            <pc:docMk/>
            <pc:sldMk cId="3254828589" sldId="416"/>
            <ac:picMk id="14" creationId="{DC41321C-E1F0-4245-B209-11F692297566}"/>
          </ac:picMkLst>
        </pc:picChg>
        <pc:cxnChg chg="add mod">
          <ac:chgData name="Gilzamir Gomes" userId="da5d72f49be61749" providerId="LiveId" clId="{655B66F4-071C-4FC4-AE89-457D9C663CF4}" dt="2019-07-28T14:12:42.309" v="22845" actId="208"/>
          <ac:cxnSpMkLst>
            <pc:docMk/>
            <pc:sldMk cId="3254828589" sldId="416"/>
            <ac:cxnSpMk id="8" creationId="{59FA05B6-74AB-4C9F-97DC-C38A3A12CC9F}"/>
          </ac:cxnSpMkLst>
        </pc:cxnChg>
        <pc:cxnChg chg="add mod">
          <ac:chgData name="Gilzamir Gomes" userId="da5d72f49be61749" providerId="LiveId" clId="{655B66F4-071C-4FC4-AE89-457D9C663CF4}" dt="2019-07-28T14:13:55.550" v="22866" actId="208"/>
          <ac:cxnSpMkLst>
            <pc:docMk/>
            <pc:sldMk cId="3254828589" sldId="416"/>
            <ac:cxnSpMk id="11" creationId="{5B6063D3-DD51-42D7-9A00-ABBEFAE6D880}"/>
          </ac:cxnSpMkLst>
        </pc:cxnChg>
      </pc:sldChg>
      <pc:sldChg chg="addSp delSp modSp add">
        <pc:chgData name="Gilzamir Gomes" userId="da5d72f49be61749" providerId="LiveId" clId="{655B66F4-071C-4FC4-AE89-457D9C663CF4}" dt="2019-07-28T14:31:25.444" v="22992" actId="14100"/>
        <pc:sldMkLst>
          <pc:docMk/>
          <pc:sldMk cId="327069122" sldId="417"/>
        </pc:sldMkLst>
        <pc:spChg chg="mod">
          <ac:chgData name="Gilzamir Gomes" userId="da5d72f49be61749" providerId="LiveId" clId="{655B66F4-071C-4FC4-AE89-457D9C663CF4}" dt="2019-07-28T14:14:16.843" v="22881" actId="20577"/>
          <ac:spMkLst>
            <pc:docMk/>
            <pc:sldMk cId="327069122" sldId="417"/>
            <ac:spMk id="3" creationId="{C97DC909-4FA5-4705-A191-2861DECD4DAA}"/>
          </ac:spMkLst>
        </pc:spChg>
        <pc:spChg chg="del">
          <ac:chgData name="Gilzamir Gomes" userId="da5d72f49be61749" providerId="LiveId" clId="{655B66F4-071C-4FC4-AE89-457D9C663CF4}" dt="2019-07-28T14:14:23.646" v="22883" actId="478"/>
          <ac:spMkLst>
            <pc:docMk/>
            <pc:sldMk cId="327069122" sldId="417"/>
            <ac:spMk id="5" creationId="{8BC326AD-E606-499D-9756-73A80082080D}"/>
          </ac:spMkLst>
        </pc:spChg>
        <pc:spChg chg="del">
          <ac:chgData name="Gilzamir Gomes" userId="da5d72f49be61749" providerId="LiveId" clId="{655B66F4-071C-4FC4-AE89-457D9C663CF4}" dt="2019-07-28T14:14:21.977" v="22882" actId="478"/>
          <ac:spMkLst>
            <pc:docMk/>
            <pc:sldMk cId="327069122" sldId="417"/>
            <ac:spMk id="6" creationId="{0D1FDE6B-C09F-4A33-989A-80A65207A8A8}"/>
          </ac:spMkLst>
        </pc:spChg>
        <pc:spChg chg="add mod">
          <ac:chgData name="Gilzamir Gomes" userId="da5d72f49be61749" providerId="LiveId" clId="{655B66F4-071C-4FC4-AE89-457D9C663CF4}" dt="2019-07-28T14:22:32.579" v="22904" actId="1582"/>
          <ac:spMkLst>
            <pc:docMk/>
            <pc:sldMk cId="327069122" sldId="417"/>
            <ac:spMk id="9" creationId="{AC5D2F94-FBFB-4C7F-955B-410CA88E89A6}"/>
          </ac:spMkLst>
        </pc:spChg>
        <pc:spChg chg="add del">
          <ac:chgData name="Gilzamir Gomes" userId="da5d72f49be61749" providerId="LiveId" clId="{655B66F4-071C-4FC4-AE89-457D9C663CF4}" dt="2019-07-28T14:21:47.809" v="22894" actId="478"/>
          <ac:spMkLst>
            <pc:docMk/>
            <pc:sldMk cId="327069122" sldId="417"/>
            <ac:spMk id="10" creationId="{1C820178-5E35-4AEC-853B-FD95B01FFB50}"/>
          </ac:spMkLst>
        </pc:spChg>
        <pc:spChg chg="add mod ord">
          <ac:chgData name="Gilzamir Gomes" userId="da5d72f49be61749" providerId="LiveId" clId="{655B66F4-071C-4FC4-AE89-457D9C663CF4}" dt="2019-07-28T14:27:15.516" v="22979" actId="166"/>
          <ac:spMkLst>
            <pc:docMk/>
            <pc:sldMk cId="327069122" sldId="417"/>
            <ac:spMk id="14" creationId="{135EF61E-CD4C-4E41-A9B0-A81699990B9E}"/>
          </ac:spMkLst>
        </pc:spChg>
        <pc:spChg chg="add mod">
          <ac:chgData name="Gilzamir Gomes" userId="da5d72f49be61749" providerId="LiveId" clId="{655B66F4-071C-4FC4-AE89-457D9C663CF4}" dt="2019-07-28T14:26:44.190" v="22973" actId="1076"/>
          <ac:spMkLst>
            <pc:docMk/>
            <pc:sldMk cId="327069122" sldId="417"/>
            <ac:spMk id="22" creationId="{BA36876B-EB42-4408-8597-654E68B8612E}"/>
          </ac:spMkLst>
        </pc:spChg>
        <pc:spChg chg="add mod">
          <ac:chgData name="Gilzamir Gomes" userId="da5d72f49be61749" providerId="LiveId" clId="{655B66F4-071C-4FC4-AE89-457D9C663CF4}" dt="2019-07-28T14:30:57.769" v="22986" actId="1076"/>
          <ac:spMkLst>
            <pc:docMk/>
            <pc:sldMk cId="327069122" sldId="417"/>
            <ac:spMk id="23" creationId="{F46A3531-FCF1-47EA-8466-A62323E64CEA}"/>
          </ac:spMkLst>
        </pc:spChg>
        <pc:spChg chg="add mod">
          <ac:chgData name="Gilzamir Gomes" userId="da5d72f49be61749" providerId="LiveId" clId="{655B66F4-071C-4FC4-AE89-457D9C663CF4}" dt="2019-07-28T14:25:36.511" v="22949" actId="13822"/>
          <ac:spMkLst>
            <pc:docMk/>
            <pc:sldMk cId="327069122" sldId="417"/>
            <ac:spMk id="24" creationId="{2B106A69-6E12-4605-ABA9-FE7D6D505A57}"/>
          </ac:spMkLst>
        </pc:spChg>
        <pc:spChg chg="add del mod">
          <ac:chgData name="Gilzamir Gomes" userId="da5d72f49be61749" providerId="LiveId" clId="{655B66F4-071C-4FC4-AE89-457D9C663CF4}" dt="2019-07-28T14:31:24.533" v="22990" actId="478"/>
          <ac:spMkLst>
            <pc:docMk/>
            <pc:sldMk cId="327069122" sldId="417"/>
            <ac:spMk id="25" creationId="{87A376CC-93DA-4058-828E-09BE49C7B6F0}"/>
          </ac:spMkLst>
        </pc:spChg>
        <pc:spChg chg="add del mod">
          <ac:chgData name="Gilzamir Gomes" userId="da5d72f49be61749" providerId="LiveId" clId="{655B66F4-071C-4FC4-AE89-457D9C663CF4}" dt="2019-07-28T14:26:31.813" v="22961" actId="478"/>
          <ac:spMkLst>
            <pc:docMk/>
            <pc:sldMk cId="327069122" sldId="417"/>
            <ac:spMk id="26" creationId="{67A76237-4C2A-44F6-BACD-D2C18FFAFB74}"/>
          </ac:spMkLst>
        </pc:spChg>
        <pc:spChg chg="add mod">
          <ac:chgData name="Gilzamir Gomes" userId="da5d72f49be61749" providerId="LiveId" clId="{655B66F4-071C-4FC4-AE89-457D9C663CF4}" dt="2019-07-28T14:26:58.924" v="22977" actId="20577"/>
          <ac:spMkLst>
            <pc:docMk/>
            <pc:sldMk cId="327069122" sldId="417"/>
            <ac:spMk id="27" creationId="{803381B0-DA68-4E9F-92BB-EF452EA49EA9}"/>
          </ac:spMkLst>
        </pc:spChg>
        <pc:picChg chg="del">
          <ac:chgData name="Gilzamir Gomes" userId="da5d72f49be61749" providerId="LiveId" clId="{655B66F4-071C-4FC4-AE89-457D9C663CF4}" dt="2019-07-28T14:14:29.010" v="22886" actId="478"/>
          <ac:picMkLst>
            <pc:docMk/>
            <pc:sldMk cId="327069122" sldId="417"/>
            <ac:picMk id="4" creationId="{87C6AF0F-BBD3-4E5C-8E82-B2EFF7E04F3F}"/>
          </ac:picMkLst>
        </pc:picChg>
        <pc:picChg chg="add mod">
          <ac:chgData name="Gilzamir Gomes" userId="da5d72f49be61749" providerId="LiveId" clId="{655B66F4-071C-4FC4-AE89-457D9C663CF4}" dt="2019-07-28T14:24:38.522" v="22928" actId="1076"/>
          <ac:picMkLst>
            <pc:docMk/>
            <pc:sldMk cId="327069122" sldId="417"/>
            <ac:picMk id="7" creationId="{ACE9B690-DB58-42B0-BA07-E4D0322ED5EB}"/>
          </ac:picMkLst>
        </pc:picChg>
        <pc:cxnChg chg="del">
          <ac:chgData name="Gilzamir Gomes" userId="da5d72f49be61749" providerId="LiveId" clId="{655B66F4-071C-4FC4-AE89-457D9C663CF4}" dt="2019-07-28T14:14:27.495" v="22885" actId="478"/>
          <ac:cxnSpMkLst>
            <pc:docMk/>
            <pc:sldMk cId="327069122" sldId="417"/>
            <ac:cxnSpMk id="8" creationId="{59FA05B6-74AB-4C9F-97DC-C38A3A12CC9F}"/>
          </ac:cxnSpMkLst>
        </pc:cxnChg>
        <pc:cxnChg chg="del">
          <ac:chgData name="Gilzamir Gomes" userId="da5d72f49be61749" providerId="LiveId" clId="{655B66F4-071C-4FC4-AE89-457D9C663CF4}" dt="2019-07-28T14:14:25.393" v="22884" actId="478"/>
          <ac:cxnSpMkLst>
            <pc:docMk/>
            <pc:sldMk cId="327069122" sldId="417"/>
            <ac:cxnSpMk id="11" creationId="{5B6063D3-DD51-42D7-9A00-ABBEFAE6D880}"/>
          </ac:cxnSpMkLst>
        </pc:cxnChg>
        <pc:cxnChg chg="add del mod ord">
          <ac:chgData name="Gilzamir Gomes" userId="da5d72f49be61749" providerId="LiveId" clId="{655B66F4-071C-4FC4-AE89-457D9C663CF4}" dt="2019-07-28T14:31:25.444" v="22992" actId="14100"/>
          <ac:cxnSpMkLst>
            <pc:docMk/>
            <pc:sldMk cId="327069122" sldId="417"/>
            <ac:cxnSpMk id="12" creationId="{2527886D-6A88-4920-8349-9F7FA087883E}"/>
          </ac:cxnSpMkLst>
        </pc:cxnChg>
        <pc:cxnChg chg="add del mod">
          <ac:chgData name="Gilzamir Gomes" userId="da5d72f49be61749" providerId="LiveId" clId="{655B66F4-071C-4FC4-AE89-457D9C663CF4}" dt="2019-07-28T14:23:37.921" v="22922" actId="478"/>
          <ac:cxnSpMkLst>
            <pc:docMk/>
            <pc:sldMk cId="327069122" sldId="417"/>
            <ac:cxnSpMk id="13" creationId="{2D054368-0EBC-434B-B24B-4910F4EDD5E7}"/>
          </ac:cxnSpMkLst>
        </pc:cxnChg>
        <pc:cxnChg chg="add del mod">
          <ac:chgData name="Gilzamir Gomes" userId="da5d72f49be61749" providerId="LiveId" clId="{655B66F4-071C-4FC4-AE89-457D9C663CF4}" dt="2019-07-28T14:23:01.098" v="22914" actId="478"/>
          <ac:cxnSpMkLst>
            <pc:docMk/>
            <pc:sldMk cId="327069122" sldId="417"/>
            <ac:cxnSpMk id="16" creationId="{7C2E6F31-C92F-4FFD-9FA3-B42639B39718}"/>
          </ac:cxnSpMkLst>
        </pc:cxnChg>
        <pc:cxnChg chg="add mod">
          <ac:chgData name="Gilzamir Gomes" userId="da5d72f49be61749" providerId="LiveId" clId="{655B66F4-071C-4FC4-AE89-457D9C663CF4}" dt="2019-07-28T14:23:12.228" v="22918" actId="1076"/>
          <ac:cxnSpMkLst>
            <pc:docMk/>
            <pc:sldMk cId="327069122" sldId="417"/>
            <ac:cxnSpMk id="17" creationId="{83922A1A-777C-465E-9C46-91303FD1E8FC}"/>
          </ac:cxnSpMkLst>
        </pc:cxnChg>
        <pc:cxnChg chg="add del mod">
          <ac:chgData name="Gilzamir Gomes" userId="da5d72f49be61749" providerId="LiveId" clId="{655B66F4-071C-4FC4-AE89-457D9C663CF4}" dt="2019-07-28T14:25:43.919" v="22951" actId="478"/>
          <ac:cxnSpMkLst>
            <pc:docMk/>
            <pc:sldMk cId="327069122" sldId="417"/>
            <ac:cxnSpMk id="21" creationId="{F90ECA94-E2CB-4B1A-9F34-0580C4C01199}"/>
          </ac:cxnSpMkLst>
        </pc:cxnChg>
      </pc:sldChg>
      <pc:sldChg chg="addSp delSp modSp add">
        <pc:chgData name="Gilzamir Gomes" userId="da5d72f49be61749" providerId="LiveId" clId="{655B66F4-071C-4FC4-AE89-457D9C663CF4}" dt="2019-07-28T14:32:58.611" v="23046" actId="1076"/>
        <pc:sldMkLst>
          <pc:docMk/>
          <pc:sldMk cId="865242077" sldId="418"/>
        </pc:sldMkLst>
        <pc:spChg chg="add mod">
          <ac:chgData name="Gilzamir Gomes" userId="da5d72f49be61749" providerId="LiveId" clId="{655B66F4-071C-4FC4-AE89-457D9C663CF4}" dt="2019-07-28T14:32:58.611" v="23046" actId="1076"/>
          <ac:spMkLst>
            <pc:docMk/>
            <pc:sldMk cId="865242077" sldId="418"/>
            <ac:spMk id="8" creationId="{B0734DC2-0D8A-476B-96FF-DA56E0E69960}"/>
          </ac:spMkLst>
        </pc:spChg>
        <pc:spChg chg="mod">
          <ac:chgData name="Gilzamir Gomes" userId="da5d72f49be61749" providerId="LiveId" clId="{655B66F4-071C-4FC4-AE89-457D9C663CF4}" dt="2019-07-28T14:32:08.675" v="22999" actId="1076"/>
          <ac:spMkLst>
            <pc:docMk/>
            <pc:sldMk cId="865242077" sldId="418"/>
            <ac:spMk id="22" creationId="{BA36876B-EB42-4408-8597-654E68B8612E}"/>
          </ac:spMkLst>
        </pc:spChg>
        <pc:spChg chg="mod">
          <ac:chgData name="Gilzamir Gomes" userId="da5d72f49be61749" providerId="LiveId" clId="{655B66F4-071C-4FC4-AE89-457D9C663CF4}" dt="2019-07-28T14:32:24.154" v="23004" actId="1076"/>
          <ac:spMkLst>
            <pc:docMk/>
            <pc:sldMk cId="865242077" sldId="418"/>
            <ac:spMk id="23" creationId="{F46A3531-FCF1-47EA-8466-A62323E64CEA}"/>
          </ac:spMkLst>
        </pc:spChg>
        <pc:spChg chg="del">
          <ac:chgData name="Gilzamir Gomes" userId="da5d72f49be61749" providerId="LiveId" clId="{655B66F4-071C-4FC4-AE89-457D9C663CF4}" dt="2019-07-28T14:32:03.731" v="22996" actId="478"/>
          <ac:spMkLst>
            <pc:docMk/>
            <pc:sldMk cId="865242077" sldId="418"/>
            <ac:spMk id="25" creationId="{87A376CC-93DA-4058-828E-09BE49C7B6F0}"/>
          </ac:spMkLst>
        </pc:spChg>
        <pc:cxnChg chg="mod">
          <ac:chgData name="Gilzamir Gomes" userId="da5d72f49be61749" providerId="LiveId" clId="{655B66F4-071C-4FC4-AE89-457D9C663CF4}" dt="2019-07-28T14:31:59.571" v="22995" actId="14100"/>
          <ac:cxnSpMkLst>
            <pc:docMk/>
            <pc:sldMk cId="865242077" sldId="418"/>
            <ac:cxnSpMk id="12" creationId="{2527886D-6A88-4920-8349-9F7FA087883E}"/>
          </ac:cxnSpMkLst>
        </pc:cxnChg>
      </pc:sldChg>
      <pc:sldChg chg="modSp add">
        <pc:chgData name="Gilzamir Gomes" userId="da5d72f49be61749" providerId="LiveId" clId="{655B66F4-071C-4FC4-AE89-457D9C663CF4}" dt="2019-07-28T14:34:01.434" v="23063" actId="20577"/>
        <pc:sldMkLst>
          <pc:docMk/>
          <pc:sldMk cId="3839154774" sldId="419"/>
        </pc:sldMkLst>
        <pc:spChg chg="mod">
          <ac:chgData name="Gilzamir Gomes" userId="da5d72f49be61749" providerId="LiveId" clId="{655B66F4-071C-4FC4-AE89-457D9C663CF4}" dt="2019-07-28T14:34:01.434" v="23063" actId="20577"/>
          <ac:spMkLst>
            <pc:docMk/>
            <pc:sldMk cId="3839154774" sldId="419"/>
            <ac:spMk id="8" creationId="{B0734DC2-0D8A-476B-96FF-DA56E0E69960}"/>
          </ac:spMkLst>
        </pc:spChg>
        <pc:spChg chg="mod">
          <ac:chgData name="Gilzamir Gomes" userId="da5d72f49be61749" providerId="LiveId" clId="{655B66F4-071C-4FC4-AE89-457D9C663CF4}" dt="2019-07-28T14:33:24.567" v="23053" actId="20577"/>
          <ac:spMkLst>
            <pc:docMk/>
            <pc:sldMk cId="3839154774" sldId="419"/>
            <ac:spMk id="22" creationId="{BA36876B-EB42-4408-8597-654E68B8612E}"/>
          </ac:spMkLst>
        </pc:spChg>
        <pc:spChg chg="mod">
          <ac:chgData name="Gilzamir Gomes" userId="da5d72f49be61749" providerId="LiveId" clId="{655B66F4-071C-4FC4-AE89-457D9C663CF4}" dt="2019-07-28T14:33:31.199" v="23056" actId="20577"/>
          <ac:spMkLst>
            <pc:docMk/>
            <pc:sldMk cId="3839154774" sldId="419"/>
            <ac:spMk id="23" creationId="{F46A3531-FCF1-47EA-8466-A62323E64CEA}"/>
          </ac:spMkLst>
        </pc:spChg>
        <pc:cxnChg chg="mod">
          <ac:chgData name="Gilzamir Gomes" userId="da5d72f49be61749" providerId="LiveId" clId="{655B66F4-071C-4FC4-AE89-457D9C663CF4}" dt="2019-07-28T14:33:17.404" v="23049" actId="14100"/>
          <ac:cxnSpMkLst>
            <pc:docMk/>
            <pc:sldMk cId="3839154774" sldId="419"/>
            <ac:cxnSpMk id="12" creationId="{2527886D-6A88-4920-8349-9F7FA087883E}"/>
          </ac:cxnSpMkLst>
        </pc:cxnChg>
      </pc:sldChg>
      <pc:sldChg chg="modSp add">
        <pc:chgData name="Gilzamir Gomes" userId="da5d72f49be61749" providerId="LiveId" clId="{655B66F4-071C-4FC4-AE89-457D9C663CF4}" dt="2019-07-28T14:36:03.156" v="23103" actId="20577"/>
        <pc:sldMkLst>
          <pc:docMk/>
          <pc:sldMk cId="1978712959" sldId="420"/>
        </pc:sldMkLst>
        <pc:spChg chg="mod">
          <ac:chgData name="Gilzamir Gomes" userId="da5d72f49be61749" providerId="LiveId" clId="{655B66F4-071C-4FC4-AE89-457D9C663CF4}" dt="2019-07-28T14:36:03.156" v="23103" actId="20577"/>
          <ac:spMkLst>
            <pc:docMk/>
            <pc:sldMk cId="1978712959" sldId="420"/>
            <ac:spMk id="8" creationId="{B0734DC2-0D8A-476B-96FF-DA56E0E69960}"/>
          </ac:spMkLst>
        </pc:spChg>
        <pc:spChg chg="mod">
          <ac:chgData name="Gilzamir Gomes" userId="da5d72f49be61749" providerId="LiveId" clId="{655B66F4-071C-4FC4-AE89-457D9C663CF4}" dt="2019-07-28T14:34:48.721" v="23072" actId="20577"/>
          <ac:spMkLst>
            <pc:docMk/>
            <pc:sldMk cId="1978712959" sldId="420"/>
            <ac:spMk id="22" creationId="{BA36876B-EB42-4408-8597-654E68B8612E}"/>
          </ac:spMkLst>
        </pc:spChg>
        <pc:spChg chg="mod">
          <ac:chgData name="Gilzamir Gomes" userId="da5d72f49be61749" providerId="LiveId" clId="{655B66F4-071C-4FC4-AE89-457D9C663CF4}" dt="2019-07-28T14:34:42.224" v="23067" actId="1076"/>
          <ac:spMkLst>
            <pc:docMk/>
            <pc:sldMk cId="1978712959" sldId="420"/>
            <ac:spMk id="23" creationId="{F46A3531-FCF1-47EA-8466-A62323E64CEA}"/>
          </ac:spMkLst>
        </pc:spChg>
        <pc:cxnChg chg="mod">
          <ac:chgData name="Gilzamir Gomes" userId="da5d72f49be61749" providerId="LiveId" clId="{655B66F4-071C-4FC4-AE89-457D9C663CF4}" dt="2019-07-28T14:34:37.744" v="23066" actId="14100"/>
          <ac:cxnSpMkLst>
            <pc:docMk/>
            <pc:sldMk cId="1978712959" sldId="420"/>
            <ac:cxnSpMk id="12" creationId="{2527886D-6A88-4920-8349-9F7FA087883E}"/>
          </ac:cxnSpMkLst>
        </pc:cxnChg>
      </pc:sldChg>
      <pc:sldChg chg="addSp delSp modSp add">
        <pc:chgData name="Gilzamir Gomes" userId="da5d72f49be61749" providerId="LiveId" clId="{655B66F4-071C-4FC4-AE89-457D9C663CF4}" dt="2019-07-28T14:49:47.894" v="23340" actId="20577"/>
        <pc:sldMkLst>
          <pc:docMk/>
          <pc:sldMk cId="3730474927" sldId="421"/>
        </pc:sldMkLst>
        <pc:spChg chg="mod">
          <ac:chgData name="Gilzamir Gomes" userId="da5d72f49be61749" providerId="LiveId" clId="{655B66F4-071C-4FC4-AE89-457D9C663CF4}" dt="2019-07-28T14:49:47.894" v="23340" actId="20577"/>
          <ac:spMkLst>
            <pc:docMk/>
            <pc:sldMk cId="3730474927" sldId="421"/>
            <ac:spMk id="3" creationId="{C97DC909-4FA5-4705-A191-2861DECD4DAA}"/>
          </ac:spMkLst>
        </pc:spChg>
        <pc:spChg chg="add mod">
          <ac:chgData name="Gilzamir Gomes" userId="da5d72f49be61749" providerId="LiveId" clId="{655B66F4-071C-4FC4-AE89-457D9C663CF4}" dt="2019-07-28T14:38:20.322" v="23221" actId="1076"/>
          <ac:spMkLst>
            <pc:docMk/>
            <pc:sldMk cId="3730474927" sldId="421"/>
            <ac:spMk id="5" creationId="{DC674E4A-8C09-4CD3-A285-2F5644803EC5}"/>
          </ac:spMkLst>
        </pc:spChg>
        <pc:spChg chg="add mod">
          <ac:chgData name="Gilzamir Gomes" userId="da5d72f49be61749" providerId="LiveId" clId="{655B66F4-071C-4FC4-AE89-457D9C663CF4}" dt="2019-07-28T14:39:49.994" v="23251" actId="20577"/>
          <ac:spMkLst>
            <pc:docMk/>
            <pc:sldMk cId="3730474927" sldId="421"/>
            <ac:spMk id="6" creationId="{EB47805F-E808-45AC-AF6D-8BA43DE5F976}"/>
          </ac:spMkLst>
        </pc:spChg>
        <pc:spChg chg="mod">
          <ac:chgData name="Gilzamir Gomes" userId="da5d72f49be61749" providerId="LiveId" clId="{655B66F4-071C-4FC4-AE89-457D9C663CF4}" dt="2019-07-28T14:38:48.829" v="23222" actId="1076"/>
          <ac:spMkLst>
            <pc:docMk/>
            <pc:sldMk cId="3730474927" sldId="421"/>
            <ac:spMk id="8" creationId="{B0734DC2-0D8A-476B-96FF-DA56E0E69960}"/>
          </ac:spMkLst>
        </pc:spChg>
        <pc:spChg chg="add mod">
          <ac:chgData name="Gilzamir Gomes" userId="da5d72f49be61749" providerId="LiveId" clId="{655B66F4-071C-4FC4-AE89-457D9C663CF4}" dt="2019-07-28T14:39:03.434" v="23223" actId="255"/>
          <ac:spMkLst>
            <pc:docMk/>
            <pc:sldMk cId="3730474927" sldId="421"/>
            <ac:spMk id="15" creationId="{C45F31C4-0184-4F76-AE3D-4D8E0B2423A4}"/>
          </ac:spMkLst>
        </pc:spChg>
        <pc:spChg chg="add mod">
          <ac:chgData name="Gilzamir Gomes" userId="da5d72f49be61749" providerId="LiveId" clId="{655B66F4-071C-4FC4-AE89-457D9C663CF4}" dt="2019-07-28T14:39:41.772" v="23246" actId="1076"/>
          <ac:spMkLst>
            <pc:docMk/>
            <pc:sldMk cId="3730474927" sldId="421"/>
            <ac:spMk id="18" creationId="{3EE228C1-A0F9-44AC-BFD7-3573B4FB19C6}"/>
          </ac:spMkLst>
        </pc:spChg>
        <pc:spChg chg="add del">
          <ac:chgData name="Gilzamir Gomes" userId="da5d72f49be61749" providerId="LiveId" clId="{655B66F4-071C-4FC4-AE89-457D9C663CF4}" dt="2019-07-28T14:39:53.425" v="23253"/>
          <ac:spMkLst>
            <pc:docMk/>
            <pc:sldMk cId="3730474927" sldId="421"/>
            <ac:spMk id="19" creationId="{AC25ABA1-8522-4B66-A5C3-8D103E741843}"/>
          </ac:spMkLst>
        </pc:spChg>
        <pc:spChg chg="add mod">
          <ac:chgData name="Gilzamir Gomes" userId="da5d72f49be61749" providerId="LiveId" clId="{655B66F4-071C-4FC4-AE89-457D9C663CF4}" dt="2019-07-28T14:40:02.013" v="23256" actId="14100"/>
          <ac:spMkLst>
            <pc:docMk/>
            <pc:sldMk cId="3730474927" sldId="421"/>
            <ac:spMk id="20" creationId="{8073D489-4A3B-4827-BFAB-E2788A2732E7}"/>
          </ac:spMkLst>
        </pc:spChg>
        <pc:spChg chg="mod">
          <ac:chgData name="Gilzamir Gomes" userId="da5d72f49be61749" providerId="LiveId" clId="{655B66F4-071C-4FC4-AE89-457D9C663CF4}" dt="2019-07-28T14:35:46.657" v="23092" actId="20577"/>
          <ac:spMkLst>
            <pc:docMk/>
            <pc:sldMk cId="3730474927" sldId="421"/>
            <ac:spMk id="22" creationId="{BA36876B-EB42-4408-8597-654E68B8612E}"/>
          </ac:spMkLst>
        </pc:spChg>
        <pc:spChg chg="mod">
          <ac:chgData name="Gilzamir Gomes" userId="da5d72f49be61749" providerId="LiveId" clId="{655B66F4-071C-4FC4-AE89-457D9C663CF4}" dt="2019-07-28T14:35:44.269" v="23090" actId="1076"/>
          <ac:spMkLst>
            <pc:docMk/>
            <pc:sldMk cId="3730474927" sldId="421"/>
            <ac:spMk id="23" creationId="{F46A3531-FCF1-47EA-8466-A62323E64CEA}"/>
          </ac:spMkLst>
        </pc:spChg>
        <pc:cxnChg chg="mod">
          <ac:chgData name="Gilzamir Gomes" userId="da5d72f49be61749" providerId="LiveId" clId="{655B66F4-071C-4FC4-AE89-457D9C663CF4}" dt="2019-07-28T14:35:39.762" v="23089" actId="14100"/>
          <ac:cxnSpMkLst>
            <pc:docMk/>
            <pc:sldMk cId="3730474927" sldId="421"/>
            <ac:cxnSpMk id="12" creationId="{2527886D-6A88-4920-8349-9F7FA087883E}"/>
          </ac:cxnSpMkLst>
        </pc:cxnChg>
      </pc:sldChg>
      <pc:sldChg chg="addSp delSp modSp add">
        <pc:chgData name="Gilzamir Gomes" userId="da5d72f49be61749" providerId="LiveId" clId="{655B66F4-071C-4FC4-AE89-457D9C663CF4}" dt="2019-07-28T16:28:42.963" v="23995" actId="1076"/>
        <pc:sldMkLst>
          <pc:docMk/>
          <pc:sldMk cId="2746714957" sldId="422"/>
        </pc:sldMkLst>
        <pc:spChg chg="mod">
          <ac:chgData name="Gilzamir Gomes" userId="da5d72f49be61749" providerId="LiveId" clId="{655B66F4-071C-4FC4-AE89-457D9C663CF4}" dt="2019-07-28T16:03:49.408" v="23422" actId="1076"/>
          <ac:spMkLst>
            <pc:docMk/>
            <pc:sldMk cId="2746714957" sldId="422"/>
            <ac:spMk id="3" creationId="{C97DC909-4FA5-4705-A191-2861DECD4DAA}"/>
          </ac:spMkLst>
        </pc:spChg>
        <pc:spChg chg="add del mod">
          <ac:chgData name="Gilzamir Gomes" userId="da5d72f49be61749" providerId="LiveId" clId="{655B66F4-071C-4FC4-AE89-457D9C663CF4}" dt="2019-07-28T14:45:40.469" v="23272" actId="478"/>
          <ac:spMkLst>
            <pc:docMk/>
            <pc:sldMk cId="2746714957" sldId="422"/>
            <ac:spMk id="6" creationId="{877F04DF-652D-412D-8F2B-7675641DC13C}"/>
          </ac:spMkLst>
        </pc:spChg>
        <pc:spChg chg="mod">
          <ac:chgData name="Gilzamir Gomes" userId="da5d72f49be61749" providerId="LiveId" clId="{655B66F4-071C-4FC4-AE89-457D9C663CF4}" dt="2019-07-28T16:03:48.309" v="23421" actId="1076"/>
          <ac:spMkLst>
            <pc:docMk/>
            <pc:sldMk cId="2746714957" sldId="422"/>
            <ac:spMk id="9" creationId="{AC5D2F94-FBFB-4C7F-955B-410CA88E89A6}"/>
          </ac:spMkLst>
        </pc:spChg>
        <pc:spChg chg="mod">
          <ac:chgData name="Gilzamir Gomes" userId="da5d72f49be61749" providerId="LiveId" clId="{655B66F4-071C-4FC4-AE89-457D9C663CF4}" dt="2019-07-28T15:55:42.851" v="23354" actId="1076"/>
          <ac:spMkLst>
            <pc:docMk/>
            <pc:sldMk cId="2746714957" sldId="422"/>
            <ac:spMk id="14" creationId="{135EF61E-CD4C-4E41-A9B0-A81699990B9E}"/>
          </ac:spMkLst>
        </pc:spChg>
        <pc:spChg chg="mod">
          <ac:chgData name="Gilzamir Gomes" userId="da5d72f49be61749" providerId="LiveId" clId="{655B66F4-071C-4FC4-AE89-457D9C663CF4}" dt="2019-07-28T16:05:45.654" v="23443" actId="1076"/>
          <ac:spMkLst>
            <pc:docMk/>
            <pc:sldMk cId="2746714957" sldId="422"/>
            <ac:spMk id="22" creationId="{BA36876B-EB42-4408-8597-654E68B8612E}"/>
          </ac:spMkLst>
        </pc:spChg>
        <pc:spChg chg="mod">
          <ac:chgData name="Gilzamir Gomes" userId="da5d72f49be61749" providerId="LiveId" clId="{655B66F4-071C-4FC4-AE89-457D9C663CF4}" dt="2019-07-28T15:57:31.563" v="23372" actId="1076"/>
          <ac:spMkLst>
            <pc:docMk/>
            <pc:sldMk cId="2746714957" sldId="422"/>
            <ac:spMk id="23" creationId="{F46A3531-FCF1-47EA-8466-A62323E64CEA}"/>
          </ac:spMkLst>
        </pc:spChg>
        <pc:spChg chg="mod">
          <ac:chgData name="Gilzamir Gomes" userId="da5d72f49be61749" providerId="LiveId" clId="{655B66F4-071C-4FC4-AE89-457D9C663CF4}" dt="2019-07-28T15:57:34.556" v="23373" actId="1076"/>
          <ac:spMkLst>
            <pc:docMk/>
            <pc:sldMk cId="2746714957" sldId="422"/>
            <ac:spMk id="24" creationId="{2B106A69-6E12-4605-ABA9-FE7D6D505A57}"/>
          </ac:spMkLst>
        </pc:spChg>
        <pc:spChg chg="mod">
          <ac:chgData name="Gilzamir Gomes" userId="da5d72f49be61749" providerId="LiveId" clId="{655B66F4-071C-4FC4-AE89-457D9C663CF4}" dt="2019-07-28T16:05:40.087" v="23442" actId="1076"/>
          <ac:spMkLst>
            <pc:docMk/>
            <pc:sldMk cId="2746714957" sldId="422"/>
            <ac:spMk id="25" creationId="{87A376CC-93DA-4058-828E-09BE49C7B6F0}"/>
          </ac:spMkLst>
        </pc:spChg>
        <pc:spChg chg="add mod">
          <ac:chgData name="Gilzamir Gomes" userId="da5d72f49be61749" providerId="LiveId" clId="{655B66F4-071C-4FC4-AE89-457D9C663CF4}" dt="2019-07-28T16:05:04.076" v="23434" actId="1076"/>
          <ac:spMkLst>
            <pc:docMk/>
            <pc:sldMk cId="2746714957" sldId="422"/>
            <ac:spMk id="26" creationId="{1910FB20-AB96-498B-BC8B-27DAF3EB1884}"/>
          </ac:spMkLst>
        </pc:spChg>
        <pc:spChg chg="mod">
          <ac:chgData name="Gilzamir Gomes" userId="da5d72f49be61749" providerId="LiveId" clId="{655B66F4-071C-4FC4-AE89-457D9C663CF4}" dt="2019-07-28T16:20:15.521" v="23683" actId="1076"/>
          <ac:spMkLst>
            <pc:docMk/>
            <pc:sldMk cId="2746714957" sldId="422"/>
            <ac:spMk id="27" creationId="{803381B0-DA68-4E9F-92BB-EF452EA49EA9}"/>
          </ac:spMkLst>
        </pc:spChg>
        <pc:spChg chg="add mod">
          <ac:chgData name="Gilzamir Gomes" userId="da5d72f49be61749" providerId="LiveId" clId="{655B66F4-071C-4FC4-AE89-457D9C663CF4}" dt="2019-07-28T16:05:00.178" v="23433" actId="1076"/>
          <ac:spMkLst>
            <pc:docMk/>
            <pc:sldMk cId="2746714957" sldId="422"/>
            <ac:spMk id="28" creationId="{A0B2A380-D0E5-4131-A120-C33CF6DB32E4}"/>
          </ac:spMkLst>
        </pc:spChg>
        <pc:spChg chg="add mod">
          <ac:chgData name="Gilzamir Gomes" userId="da5d72f49be61749" providerId="LiveId" clId="{655B66F4-071C-4FC4-AE89-457D9C663CF4}" dt="2019-07-28T16:15:24.707" v="23557" actId="1076"/>
          <ac:spMkLst>
            <pc:docMk/>
            <pc:sldMk cId="2746714957" sldId="422"/>
            <ac:spMk id="29" creationId="{2D8F7254-03B6-46C4-8445-F26C01DB7B22}"/>
          </ac:spMkLst>
        </pc:spChg>
        <pc:spChg chg="add mod">
          <ac:chgData name="Gilzamir Gomes" userId="da5d72f49be61749" providerId="LiveId" clId="{655B66F4-071C-4FC4-AE89-457D9C663CF4}" dt="2019-07-28T16:05:09.402" v="23435" actId="1076"/>
          <ac:spMkLst>
            <pc:docMk/>
            <pc:sldMk cId="2746714957" sldId="422"/>
            <ac:spMk id="30" creationId="{C64428DC-6275-4741-920E-9C9AEFEFE07A}"/>
          </ac:spMkLst>
        </pc:spChg>
        <pc:spChg chg="add mod">
          <ac:chgData name="Gilzamir Gomes" userId="da5d72f49be61749" providerId="LiveId" clId="{655B66F4-071C-4FC4-AE89-457D9C663CF4}" dt="2019-07-28T15:59:32.214" v="23384" actId="1076"/>
          <ac:spMkLst>
            <pc:docMk/>
            <pc:sldMk cId="2746714957" sldId="422"/>
            <ac:spMk id="37" creationId="{C2C392FA-784B-4B09-B7E5-D9C803346EE7}"/>
          </ac:spMkLst>
        </pc:spChg>
        <pc:spChg chg="add mod">
          <ac:chgData name="Gilzamir Gomes" userId="da5d72f49be61749" providerId="LiveId" clId="{655B66F4-071C-4FC4-AE89-457D9C663CF4}" dt="2019-07-28T16:05:32.609" v="23440" actId="1076"/>
          <ac:spMkLst>
            <pc:docMk/>
            <pc:sldMk cId="2746714957" sldId="422"/>
            <ac:spMk id="62" creationId="{8F0C29D8-4B79-43AB-801A-64279F381E72}"/>
          </ac:spMkLst>
        </pc:spChg>
        <pc:spChg chg="add mod">
          <ac:chgData name="Gilzamir Gomes" userId="da5d72f49be61749" providerId="LiveId" clId="{655B66F4-071C-4FC4-AE89-457D9C663CF4}" dt="2019-07-28T16:05:50.352" v="23445" actId="1076"/>
          <ac:spMkLst>
            <pc:docMk/>
            <pc:sldMk cId="2746714957" sldId="422"/>
            <ac:spMk id="63" creationId="{B47A1A30-A61B-4E60-81D1-8ACAD3CC599A}"/>
          </ac:spMkLst>
        </pc:spChg>
        <pc:spChg chg="add del mod">
          <ac:chgData name="Gilzamir Gomes" userId="da5d72f49be61749" providerId="LiveId" clId="{655B66F4-071C-4FC4-AE89-457D9C663CF4}" dt="2019-07-28T16:12:08.513" v="23549" actId="478"/>
          <ac:spMkLst>
            <pc:docMk/>
            <pc:sldMk cId="2746714957" sldId="422"/>
            <ac:spMk id="70" creationId="{1E5404D2-C1DB-42CB-9347-CEE562BEDAA4}"/>
          </ac:spMkLst>
        </pc:spChg>
        <pc:spChg chg="add mod">
          <ac:chgData name="Gilzamir Gomes" userId="da5d72f49be61749" providerId="LiveId" clId="{655B66F4-071C-4FC4-AE89-457D9C663CF4}" dt="2019-07-28T16:28:26.886" v="23991" actId="255"/>
          <ac:spMkLst>
            <pc:docMk/>
            <pc:sldMk cId="2746714957" sldId="422"/>
            <ac:spMk id="76" creationId="{3DA3DF4D-4462-4B70-A613-4077ED2863AD}"/>
          </ac:spMkLst>
        </pc:spChg>
        <pc:spChg chg="add mod">
          <ac:chgData name="Gilzamir Gomes" userId="da5d72f49be61749" providerId="LiveId" clId="{655B66F4-071C-4FC4-AE89-457D9C663CF4}" dt="2019-07-28T16:16:33.579" v="23595" actId="20577"/>
          <ac:spMkLst>
            <pc:docMk/>
            <pc:sldMk cId="2746714957" sldId="422"/>
            <ac:spMk id="77" creationId="{08C3026B-4400-4B27-922F-A8FB11DBA484}"/>
          </ac:spMkLst>
        </pc:spChg>
        <pc:spChg chg="add mod">
          <ac:chgData name="Gilzamir Gomes" userId="da5d72f49be61749" providerId="LiveId" clId="{655B66F4-071C-4FC4-AE89-457D9C663CF4}" dt="2019-07-28T16:16:42.833" v="23598" actId="20577"/>
          <ac:spMkLst>
            <pc:docMk/>
            <pc:sldMk cId="2746714957" sldId="422"/>
            <ac:spMk id="78" creationId="{F1842805-0429-4B8A-9229-7B29090D0436}"/>
          </ac:spMkLst>
        </pc:spChg>
        <pc:spChg chg="add mod">
          <ac:chgData name="Gilzamir Gomes" userId="da5d72f49be61749" providerId="LiveId" clId="{655B66F4-071C-4FC4-AE89-457D9C663CF4}" dt="2019-07-28T16:19:18.806" v="23659" actId="1076"/>
          <ac:spMkLst>
            <pc:docMk/>
            <pc:sldMk cId="2746714957" sldId="422"/>
            <ac:spMk id="81" creationId="{E7232C35-8715-4D62-8023-20D87652BB99}"/>
          </ac:spMkLst>
        </pc:spChg>
        <pc:spChg chg="add del">
          <ac:chgData name="Gilzamir Gomes" userId="da5d72f49be61749" providerId="LiveId" clId="{655B66F4-071C-4FC4-AE89-457D9C663CF4}" dt="2019-07-28T16:20:18.858" v="23685"/>
          <ac:spMkLst>
            <pc:docMk/>
            <pc:sldMk cId="2746714957" sldId="422"/>
            <ac:spMk id="82" creationId="{2C8A14D3-B9EC-45F0-836B-CA6DC0A356DA}"/>
          </ac:spMkLst>
        </pc:spChg>
        <pc:picChg chg="del">
          <ac:chgData name="Gilzamir Gomes" userId="da5d72f49be61749" providerId="LiveId" clId="{655B66F4-071C-4FC4-AE89-457D9C663CF4}" dt="2019-07-28T14:49:34.496" v="23301" actId="478"/>
          <ac:picMkLst>
            <pc:docMk/>
            <pc:sldMk cId="2746714957" sldId="422"/>
            <ac:picMk id="7" creationId="{ACE9B690-DB58-42B0-BA07-E4D0322ED5EB}"/>
          </ac:picMkLst>
        </pc:picChg>
        <pc:picChg chg="add del mod">
          <ac:chgData name="Gilzamir Gomes" userId="da5d72f49be61749" providerId="LiveId" clId="{655B66F4-071C-4FC4-AE89-457D9C663CF4}" dt="2019-07-28T14:48:21.212" v="23276" actId="478"/>
          <ac:picMkLst>
            <pc:docMk/>
            <pc:sldMk cId="2746714957" sldId="422"/>
            <ac:picMk id="10" creationId="{FB31C954-11D3-4D23-9A11-19CD3D3024E3}"/>
          </ac:picMkLst>
        </pc:picChg>
        <pc:picChg chg="add mod">
          <ac:chgData name="Gilzamir Gomes" userId="da5d72f49be61749" providerId="LiveId" clId="{655B66F4-071C-4FC4-AE89-457D9C663CF4}" dt="2019-07-28T16:04:50.753" v="23431" actId="1076"/>
          <ac:picMkLst>
            <pc:docMk/>
            <pc:sldMk cId="2746714957" sldId="422"/>
            <ac:picMk id="13" creationId="{C352EA25-1203-4D09-B28E-AD6AC07CCAD6}"/>
          </ac:picMkLst>
        </pc:picChg>
        <pc:picChg chg="add mod">
          <ac:chgData name="Gilzamir Gomes" userId="da5d72f49be61749" providerId="LiveId" clId="{655B66F4-071C-4FC4-AE89-457D9C663CF4}" dt="2019-07-28T16:20:22.742" v="23686" actId="1076"/>
          <ac:picMkLst>
            <pc:docMk/>
            <pc:sldMk cId="2746714957" sldId="422"/>
            <ac:picMk id="19" creationId="{68EC883D-4C35-41D5-B102-2FADF6C39F42}"/>
          </ac:picMkLst>
        </pc:picChg>
        <pc:picChg chg="add mod">
          <ac:chgData name="Gilzamir Gomes" userId="da5d72f49be61749" providerId="LiveId" clId="{655B66F4-071C-4FC4-AE89-457D9C663CF4}" dt="2019-07-28T16:28:42.963" v="23995" actId="1076"/>
          <ac:picMkLst>
            <pc:docMk/>
            <pc:sldMk cId="2746714957" sldId="422"/>
            <ac:picMk id="20" creationId="{3B3F9FB4-1D7C-42E5-BF21-68AB4BFE5EA4}"/>
          </ac:picMkLst>
        </pc:picChg>
        <pc:cxnChg chg="mod">
          <ac:chgData name="Gilzamir Gomes" userId="da5d72f49be61749" providerId="LiveId" clId="{655B66F4-071C-4FC4-AE89-457D9C663CF4}" dt="2019-07-28T16:23:37.088" v="23746"/>
          <ac:cxnSpMkLst>
            <pc:docMk/>
            <pc:sldMk cId="2746714957" sldId="422"/>
            <ac:cxnSpMk id="12" creationId="{2527886D-6A88-4920-8349-9F7FA087883E}"/>
          </ac:cxnSpMkLst>
        </pc:cxnChg>
        <pc:cxnChg chg="add del mod">
          <ac:chgData name="Gilzamir Gomes" userId="da5d72f49be61749" providerId="LiveId" clId="{655B66F4-071C-4FC4-AE89-457D9C663CF4}" dt="2019-07-28T14:40:34.823" v="23261" actId="478"/>
          <ac:cxnSpMkLst>
            <pc:docMk/>
            <pc:sldMk cId="2746714957" sldId="422"/>
            <ac:cxnSpMk id="15" creationId="{3E24DFAB-9E47-4868-BF5C-AB5FCFCAD48D}"/>
          </ac:cxnSpMkLst>
        </pc:cxnChg>
        <pc:cxnChg chg="add mod">
          <ac:chgData name="Gilzamir Gomes" userId="da5d72f49be61749" providerId="LiveId" clId="{655B66F4-071C-4FC4-AE89-457D9C663CF4}" dt="2019-07-28T16:23:21.838" v="23745" actId="14100"/>
          <ac:cxnSpMkLst>
            <pc:docMk/>
            <pc:sldMk cId="2746714957" sldId="422"/>
            <ac:cxnSpMk id="16" creationId="{F262EDB5-E414-4E04-B841-7E6E8AA1BEA3}"/>
          </ac:cxnSpMkLst>
        </pc:cxnChg>
        <pc:cxnChg chg="mod">
          <ac:chgData name="Gilzamir Gomes" userId="da5d72f49be61749" providerId="LiveId" clId="{655B66F4-071C-4FC4-AE89-457D9C663CF4}" dt="2019-07-28T15:56:41.155" v="23366" actId="14100"/>
          <ac:cxnSpMkLst>
            <pc:docMk/>
            <pc:sldMk cId="2746714957" sldId="422"/>
            <ac:cxnSpMk id="17" creationId="{83922A1A-777C-465E-9C46-91303FD1E8FC}"/>
          </ac:cxnSpMkLst>
        </pc:cxnChg>
        <pc:cxnChg chg="add mod">
          <ac:chgData name="Gilzamir Gomes" userId="da5d72f49be61749" providerId="LiveId" clId="{655B66F4-071C-4FC4-AE89-457D9C663CF4}" dt="2019-07-28T16:04:42.789" v="23428" actId="14100"/>
          <ac:cxnSpMkLst>
            <pc:docMk/>
            <pc:sldMk cId="2746714957" sldId="422"/>
            <ac:cxnSpMk id="18" creationId="{B321FA6E-727D-4D16-BB5F-9E02440531F7}"/>
          </ac:cxnSpMkLst>
        </pc:cxnChg>
        <pc:cxnChg chg="add del mod">
          <ac:chgData name="Gilzamir Gomes" userId="da5d72f49be61749" providerId="LiveId" clId="{655B66F4-071C-4FC4-AE89-457D9C663CF4}" dt="2019-07-28T16:14:53.058" v="23550" actId="478"/>
          <ac:cxnSpMkLst>
            <pc:docMk/>
            <pc:sldMk cId="2746714957" sldId="422"/>
            <ac:cxnSpMk id="33" creationId="{51882A86-F898-41B2-AC22-FA5024F173DF}"/>
          </ac:cxnSpMkLst>
        </pc:cxnChg>
        <pc:cxnChg chg="add del mod">
          <ac:chgData name="Gilzamir Gomes" userId="da5d72f49be61749" providerId="LiveId" clId="{655B66F4-071C-4FC4-AE89-457D9C663CF4}" dt="2019-07-28T16:15:43.854" v="23559" actId="478"/>
          <ac:cxnSpMkLst>
            <pc:docMk/>
            <pc:sldMk cId="2746714957" sldId="422"/>
            <ac:cxnSpMk id="35" creationId="{04FB4E4F-C416-478A-AD15-3555CCB157AB}"/>
          </ac:cxnSpMkLst>
        </pc:cxnChg>
        <pc:cxnChg chg="add del mod">
          <ac:chgData name="Gilzamir Gomes" userId="da5d72f49be61749" providerId="LiveId" clId="{655B66F4-071C-4FC4-AE89-457D9C663CF4}" dt="2019-07-28T16:22:38.733" v="23738" actId="478"/>
          <ac:cxnSpMkLst>
            <pc:docMk/>
            <pc:sldMk cId="2746714957" sldId="422"/>
            <ac:cxnSpMk id="36" creationId="{DD407138-5A8C-4840-BCA2-200F3D986D5B}"/>
          </ac:cxnSpMkLst>
        </pc:cxnChg>
        <pc:cxnChg chg="add del mod">
          <ac:chgData name="Gilzamir Gomes" userId="da5d72f49be61749" providerId="LiveId" clId="{655B66F4-071C-4FC4-AE89-457D9C663CF4}" dt="2019-07-28T16:22:34.807" v="23737" actId="478"/>
          <ac:cxnSpMkLst>
            <pc:docMk/>
            <pc:sldMk cId="2746714957" sldId="422"/>
            <ac:cxnSpMk id="39" creationId="{25EF9C0C-84AD-479D-80E8-273BC8878624}"/>
          </ac:cxnSpMkLst>
        </pc:cxnChg>
        <pc:cxnChg chg="add mod">
          <ac:chgData name="Gilzamir Gomes" userId="da5d72f49be61749" providerId="LiveId" clId="{655B66F4-071C-4FC4-AE89-457D9C663CF4}" dt="2019-07-28T16:23:16.669" v="23744" actId="14100"/>
          <ac:cxnSpMkLst>
            <pc:docMk/>
            <pc:sldMk cId="2746714957" sldId="422"/>
            <ac:cxnSpMk id="40" creationId="{35678F20-253D-427D-A9AD-86C15926F579}"/>
          </ac:cxnSpMkLst>
        </pc:cxnChg>
        <pc:cxnChg chg="add del mod">
          <ac:chgData name="Gilzamir Gomes" userId="da5d72f49be61749" providerId="LiveId" clId="{655B66F4-071C-4FC4-AE89-457D9C663CF4}" dt="2019-07-28T16:15:41.790" v="23558" actId="478"/>
          <ac:cxnSpMkLst>
            <pc:docMk/>
            <pc:sldMk cId="2746714957" sldId="422"/>
            <ac:cxnSpMk id="58" creationId="{2CB600F0-D462-4F68-8D24-3D5A347DF060}"/>
          </ac:cxnSpMkLst>
        </pc:cxnChg>
        <pc:cxnChg chg="add del mod">
          <ac:chgData name="Gilzamir Gomes" userId="da5d72f49be61749" providerId="LiveId" clId="{655B66F4-071C-4FC4-AE89-457D9C663CF4}" dt="2019-07-28T16:07:44.067" v="23448" actId="478"/>
          <ac:cxnSpMkLst>
            <pc:docMk/>
            <pc:sldMk cId="2746714957" sldId="422"/>
            <ac:cxnSpMk id="64" creationId="{B55E4CCC-A21C-429F-B367-3FB3545410D9}"/>
          </ac:cxnSpMkLst>
        </pc:cxnChg>
        <pc:cxnChg chg="add mod">
          <ac:chgData name="Gilzamir Gomes" userId="da5d72f49be61749" providerId="LiveId" clId="{655B66F4-071C-4FC4-AE89-457D9C663CF4}" dt="2019-07-28T16:15:14.425" v="23555" actId="1076"/>
          <ac:cxnSpMkLst>
            <pc:docMk/>
            <pc:sldMk cId="2746714957" sldId="422"/>
            <ac:cxnSpMk id="67" creationId="{280E7167-4619-4E2A-A08D-DC068E871AED}"/>
          </ac:cxnSpMkLst>
        </pc:cxnChg>
        <pc:cxnChg chg="add mod">
          <ac:chgData name="Gilzamir Gomes" userId="da5d72f49be61749" providerId="LiveId" clId="{655B66F4-071C-4FC4-AE89-457D9C663CF4}" dt="2019-07-28T16:23:52.449" v="23750" actId="1038"/>
          <ac:cxnSpMkLst>
            <pc:docMk/>
            <pc:sldMk cId="2746714957" sldId="422"/>
            <ac:cxnSpMk id="79" creationId="{81B4F8B3-D7B9-4852-ADD1-F7C0E9D98A56}"/>
          </ac:cxnSpMkLst>
        </pc:cxnChg>
      </pc:sldChg>
      <pc:sldChg chg="addSp modSp add">
        <pc:chgData name="Gilzamir Gomes" userId="da5d72f49be61749" providerId="LiveId" clId="{655B66F4-071C-4FC4-AE89-457D9C663CF4}" dt="2019-07-28T16:32:08.271" v="24046"/>
        <pc:sldMkLst>
          <pc:docMk/>
          <pc:sldMk cId="1602665044" sldId="423"/>
        </pc:sldMkLst>
        <pc:spChg chg="mod">
          <ac:chgData name="Gilzamir Gomes" userId="da5d72f49be61749" providerId="LiveId" clId="{655B66F4-071C-4FC4-AE89-457D9C663CF4}" dt="2019-07-28T16:30:09.240" v="24014"/>
          <ac:spMkLst>
            <pc:docMk/>
            <pc:sldMk cId="1602665044" sldId="423"/>
            <ac:spMk id="2" creationId="{82E21F9A-0796-48D5-86BE-CC562936B405}"/>
          </ac:spMkLst>
        </pc:spChg>
        <pc:spChg chg="mod">
          <ac:chgData name="Gilzamir Gomes" userId="da5d72f49be61749" providerId="LiveId" clId="{655B66F4-071C-4FC4-AE89-457D9C663CF4}" dt="2019-07-28T16:31:04.525" v="24042" actId="20577"/>
          <ac:spMkLst>
            <pc:docMk/>
            <pc:sldMk cId="1602665044" sldId="423"/>
            <ac:spMk id="3" creationId="{D4A90EE2-8BCD-416D-91A5-CB7CCED72AA6}"/>
          </ac:spMkLst>
        </pc:spChg>
        <pc:spChg chg="add mod">
          <ac:chgData name="Gilzamir Gomes" userId="da5d72f49be61749" providerId="LiveId" clId="{655B66F4-071C-4FC4-AE89-457D9C663CF4}" dt="2019-07-28T16:31:54.350" v="24045" actId="208"/>
          <ac:spMkLst>
            <pc:docMk/>
            <pc:sldMk cId="1602665044" sldId="423"/>
            <ac:spMk id="5" creationId="{23477F7C-B439-4E50-974E-AECBFE5E4B28}"/>
          </ac:spMkLst>
        </pc:spChg>
        <pc:picChg chg="add mod">
          <ac:chgData name="Gilzamir Gomes" userId="da5d72f49be61749" providerId="LiveId" clId="{655B66F4-071C-4FC4-AE89-457D9C663CF4}" dt="2019-07-28T16:32:08.271" v="24046"/>
          <ac:picMkLst>
            <pc:docMk/>
            <pc:sldMk cId="1602665044" sldId="423"/>
            <ac:picMk id="4" creationId="{2F848579-0FD7-414C-B54A-0747584A6452}"/>
          </ac:picMkLst>
        </pc:picChg>
      </pc:sldChg>
      <pc:sldChg chg="addSp delSp modSp add del">
        <pc:chgData name="Gilzamir Gomes" userId="da5d72f49be61749" providerId="LiveId" clId="{655B66F4-071C-4FC4-AE89-457D9C663CF4}" dt="2019-07-28T16:29:57.987" v="24012" actId="2696"/>
        <pc:sldMkLst>
          <pc:docMk/>
          <pc:sldMk cId="3444309497" sldId="423"/>
        </pc:sldMkLst>
        <pc:spChg chg="mod">
          <ac:chgData name="Gilzamir Gomes" userId="da5d72f49be61749" providerId="LiveId" clId="{655B66F4-071C-4FC4-AE89-457D9C663CF4}" dt="2019-07-28T16:29:42.793" v="24008" actId="20577"/>
          <ac:spMkLst>
            <pc:docMk/>
            <pc:sldMk cId="3444309497" sldId="423"/>
            <ac:spMk id="2" creationId="{A0390C2B-793B-4DDC-98DE-6E101CA7107A}"/>
          </ac:spMkLst>
        </pc:spChg>
        <pc:spChg chg="del">
          <ac:chgData name="Gilzamir Gomes" userId="da5d72f49be61749" providerId="LiveId" clId="{655B66F4-071C-4FC4-AE89-457D9C663CF4}" dt="2019-07-28T16:29:48.100" v="24009" actId="478"/>
          <ac:spMkLst>
            <pc:docMk/>
            <pc:sldMk cId="3444309497" sldId="423"/>
            <ac:spMk id="3" creationId="{C97DC909-4FA5-4705-A191-2861DECD4DAA}"/>
          </ac:spMkLst>
        </pc:spChg>
        <pc:spChg chg="add del mod">
          <ac:chgData name="Gilzamir Gomes" userId="da5d72f49be61749" providerId="LiveId" clId="{655B66F4-071C-4FC4-AE89-457D9C663CF4}" dt="2019-07-28T16:29:56.093" v="24011" actId="478"/>
          <ac:spMkLst>
            <pc:docMk/>
            <pc:sldMk cId="3444309497" sldId="423"/>
            <ac:spMk id="5" creationId="{2AA4B855-A1E8-45E6-8FD3-D2D7190FEE80}"/>
          </ac:spMkLst>
        </pc:spChg>
      </pc:sldChg>
      <pc:sldChg chg="modSp add del">
        <pc:chgData name="Gilzamir Gomes" userId="da5d72f49be61749" providerId="LiveId" clId="{655B66F4-071C-4FC4-AE89-457D9C663CF4}" dt="2019-07-28T16:32:36.657" v="24085"/>
        <pc:sldMkLst>
          <pc:docMk/>
          <pc:sldMk cId="2502546152" sldId="424"/>
        </pc:sldMkLst>
        <pc:spChg chg="mod">
          <ac:chgData name="Gilzamir Gomes" userId="da5d72f49be61749" providerId="LiveId" clId="{655B66F4-071C-4FC4-AE89-457D9C663CF4}" dt="2019-07-28T16:32:36.059" v="24084" actId="20577"/>
          <ac:spMkLst>
            <pc:docMk/>
            <pc:sldMk cId="2502546152" sldId="424"/>
            <ac:spMk id="2" creationId="{A0390C2B-793B-4DDC-98DE-6E101CA7107A}"/>
          </ac:spMkLst>
        </pc:spChg>
      </pc:sldChg>
      <pc:sldChg chg="addSp delSp modSp add">
        <pc:chgData name="Gilzamir Gomes" userId="da5d72f49be61749" providerId="LiveId" clId="{655B66F4-071C-4FC4-AE89-457D9C663CF4}" dt="2019-07-28T16:34:46.598" v="24109" actId="1076"/>
        <pc:sldMkLst>
          <pc:docMk/>
          <pc:sldMk cId="2884075001" sldId="424"/>
        </pc:sldMkLst>
        <pc:spChg chg="mod">
          <ac:chgData name="Gilzamir Gomes" userId="da5d72f49be61749" providerId="LiveId" clId="{655B66F4-071C-4FC4-AE89-457D9C663CF4}" dt="2019-07-28T16:32:46.068" v="24102" actId="20577"/>
          <ac:spMkLst>
            <pc:docMk/>
            <pc:sldMk cId="2884075001" sldId="424"/>
            <ac:spMk id="2" creationId="{82E21F9A-0796-48D5-86BE-CC562936B405}"/>
          </ac:spMkLst>
        </pc:spChg>
        <pc:picChg chg="del">
          <ac:chgData name="Gilzamir Gomes" userId="da5d72f49be61749" providerId="LiveId" clId="{655B66F4-071C-4FC4-AE89-457D9C663CF4}" dt="2019-07-28T16:32:48.524" v="24103" actId="478"/>
          <ac:picMkLst>
            <pc:docMk/>
            <pc:sldMk cId="2884075001" sldId="424"/>
            <ac:picMk id="4" creationId="{2F848579-0FD7-414C-B54A-0747584A6452}"/>
          </ac:picMkLst>
        </pc:picChg>
        <pc:picChg chg="add mod">
          <ac:chgData name="Gilzamir Gomes" userId="da5d72f49be61749" providerId="LiveId" clId="{655B66F4-071C-4FC4-AE89-457D9C663CF4}" dt="2019-07-28T16:34:46.598" v="24109" actId="1076"/>
          <ac:picMkLst>
            <pc:docMk/>
            <pc:sldMk cId="2884075001" sldId="424"/>
            <ac:picMk id="7" creationId="{43D48BB9-207A-4ABC-B75B-7E217CE93312}"/>
          </ac:picMkLst>
        </pc:picChg>
      </pc:sldChg>
      <pc:sldChg chg="addSp delSp modSp add">
        <pc:chgData name="Gilzamir Gomes" userId="da5d72f49be61749" providerId="LiveId" clId="{655B66F4-071C-4FC4-AE89-457D9C663CF4}" dt="2019-07-28T16:36:27.102" v="24133" actId="1076"/>
        <pc:sldMkLst>
          <pc:docMk/>
          <pc:sldMk cId="1723786501" sldId="425"/>
        </pc:sldMkLst>
        <pc:spChg chg="mod">
          <ac:chgData name="Gilzamir Gomes" userId="da5d72f49be61749" providerId="LiveId" clId="{655B66F4-071C-4FC4-AE89-457D9C663CF4}" dt="2019-07-28T16:35:45.236" v="24125" actId="20577"/>
          <ac:spMkLst>
            <pc:docMk/>
            <pc:sldMk cId="1723786501" sldId="425"/>
            <ac:spMk id="2" creationId="{82E21F9A-0796-48D5-86BE-CC562936B405}"/>
          </ac:spMkLst>
        </pc:spChg>
        <pc:picChg chg="add mod">
          <ac:chgData name="Gilzamir Gomes" userId="da5d72f49be61749" providerId="LiveId" clId="{655B66F4-071C-4FC4-AE89-457D9C663CF4}" dt="2019-07-28T16:36:27.102" v="24133" actId="1076"/>
          <ac:picMkLst>
            <pc:docMk/>
            <pc:sldMk cId="1723786501" sldId="425"/>
            <ac:picMk id="6" creationId="{B42161CF-3E40-4D8B-8DB7-64C5D69ABF1E}"/>
          </ac:picMkLst>
        </pc:picChg>
        <pc:picChg chg="del">
          <ac:chgData name="Gilzamir Gomes" userId="da5d72f49be61749" providerId="LiveId" clId="{655B66F4-071C-4FC4-AE89-457D9C663CF4}" dt="2019-07-28T16:35:39.294" v="24111" actId="478"/>
          <ac:picMkLst>
            <pc:docMk/>
            <pc:sldMk cId="1723786501" sldId="425"/>
            <ac:picMk id="7" creationId="{43D48BB9-207A-4ABC-B75B-7E217CE93312}"/>
          </ac:picMkLst>
        </pc:picChg>
      </pc:sldChg>
      <pc:sldChg chg="addSp delSp modSp add">
        <pc:chgData name="Gilzamir Gomes" userId="da5d72f49be61749" providerId="LiveId" clId="{655B66F4-071C-4FC4-AE89-457D9C663CF4}" dt="2019-07-28T16:42:21.303" v="24315" actId="20577"/>
        <pc:sldMkLst>
          <pc:docMk/>
          <pc:sldMk cId="2781214589" sldId="426"/>
        </pc:sldMkLst>
        <pc:spChg chg="mod">
          <ac:chgData name="Gilzamir Gomes" userId="da5d72f49be61749" providerId="LiveId" clId="{655B66F4-071C-4FC4-AE89-457D9C663CF4}" dt="2019-07-28T16:37:18.562" v="24147" actId="20577"/>
          <ac:spMkLst>
            <pc:docMk/>
            <pc:sldMk cId="2781214589" sldId="426"/>
            <ac:spMk id="2" creationId="{A0390C2B-793B-4DDC-98DE-6E101CA7107A}"/>
          </ac:spMkLst>
        </pc:spChg>
        <pc:spChg chg="mod">
          <ac:chgData name="Gilzamir Gomes" userId="da5d72f49be61749" providerId="LiveId" clId="{655B66F4-071C-4FC4-AE89-457D9C663CF4}" dt="2019-07-28T16:42:21.303" v="24315" actId="20577"/>
          <ac:spMkLst>
            <pc:docMk/>
            <pc:sldMk cId="2781214589" sldId="426"/>
            <ac:spMk id="3" creationId="{C97DC909-4FA5-4705-A191-2861DECD4DAA}"/>
          </ac:spMkLst>
        </pc:spChg>
        <pc:spChg chg="mod">
          <ac:chgData name="Gilzamir Gomes" userId="da5d72f49be61749" providerId="LiveId" clId="{655B66F4-071C-4FC4-AE89-457D9C663CF4}" dt="2019-07-28T16:41:25.425" v="24271" actId="1076"/>
          <ac:spMkLst>
            <pc:docMk/>
            <pc:sldMk cId="2781214589" sldId="426"/>
            <ac:spMk id="27" creationId="{803381B0-DA68-4E9F-92BB-EF452EA49EA9}"/>
          </ac:spMkLst>
        </pc:spChg>
        <pc:spChg chg="add mod">
          <ac:chgData name="Gilzamir Gomes" userId="da5d72f49be61749" providerId="LiveId" clId="{655B66F4-071C-4FC4-AE89-457D9C663CF4}" dt="2019-07-28T16:41:59.473" v="24297" actId="1076"/>
          <ac:spMkLst>
            <pc:docMk/>
            <pc:sldMk cId="2781214589" sldId="426"/>
            <ac:spMk id="32" creationId="{237EBE46-6205-4485-B114-259297904F57}"/>
          </ac:spMkLst>
        </pc:spChg>
        <pc:spChg chg="del">
          <ac:chgData name="Gilzamir Gomes" userId="da5d72f49be61749" providerId="LiveId" clId="{655B66F4-071C-4FC4-AE89-457D9C663CF4}" dt="2019-07-28T16:38:28.570" v="24239" actId="478"/>
          <ac:spMkLst>
            <pc:docMk/>
            <pc:sldMk cId="2781214589" sldId="426"/>
            <ac:spMk id="37" creationId="{C2C392FA-784B-4B09-B7E5-D9C803346EE7}"/>
          </ac:spMkLst>
        </pc:spChg>
        <pc:spChg chg="add mod">
          <ac:chgData name="Gilzamir Gomes" userId="da5d72f49be61749" providerId="LiveId" clId="{655B66F4-071C-4FC4-AE89-457D9C663CF4}" dt="2019-07-28T16:41:06.887" v="24268" actId="693"/>
          <ac:spMkLst>
            <pc:docMk/>
            <pc:sldMk cId="2781214589" sldId="426"/>
            <ac:spMk id="45" creationId="{F3EB685F-7E7F-4A0F-A708-FD2523528610}"/>
          </ac:spMkLst>
        </pc:spChg>
        <pc:spChg chg="del">
          <ac:chgData name="Gilzamir Gomes" userId="da5d72f49be61749" providerId="LiveId" clId="{655B66F4-071C-4FC4-AE89-457D9C663CF4}" dt="2019-07-28T16:38:25.175" v="24238" actId="478"/>
          <ac:spMkLst>
            <pc:docMk/>
            <pc:sldMk cId="2781214589" sldId="426"/>
            <ac:spMk id="62" creationId="{8F0C29D8-4B79-43AB-801A-64279F381E72}"/>
          </ac:spMkLst>
        </pc:spChg>
        <pc:spChg chg="del">
          <ac:chgData name="Gilzamir Gomes" userId="da5d72f49be61749" providerId="LiveId" clId="{655B66F4-071C-4FC4-AE89-457D9C663CF4}" dt="2019-07-28T16:38:23.194" v="24237" actId="478"/>
          <ac:spMkLst>
            <pc:docMk/>
            <pc:sldMk cId="2781214589" sldId="426"/>
            <ac:spMk id="63" creationId="{B47A1A30-A61B-4E60-81D1-8ACAD3CC599A}"/>
          </ac:spMkLst>
        </pc:spChg>
        <pc:spChg chg="del">
          <ac:chgData name="Gilzamir Gomes" userId="da5d72f49be61749" providerId="LiveId" clId="{655B66F4-071C-4FC4-AE89-457D9C663CF4}" dt="2019-07-28T16:37:59.607" v="24232" actId="478"/>
          <ac:spMkLst>
            <pc:docMk/>
            <pc:sldMk cId="2781214589" sldId="426"/>
            <ac:spMk id="76" creationId="{3DA3DF4D-4462-4B70-A613-4077ED2863AD}"/>
          </ac:spMkLst>
        </pc:spChg>
        <pc:spChg chg="del">
          <ac:chgData name="Gilzamir Gomes" userId="da5d72f49be61749" providerId="LiveId" clId="{655B66F4-071C-4FC4-AE89-457D9C663CF4}" dt="2019-07-28T16:38:06.731" v="24234" actId="478"/>
          <ac:spMkLst>
            <pc:docMk/>
            <pc:sldMk cId="2781214589" sldId="426"/>
            <ac:spMk id="77" creationId="{08C3026B-4400-4B27-922F-A8FB11DBA484}"/>
          </ac:spMkLst>
        </pc:spChg>
        <pc:spChg chg="del">
          <ac:chgData name="Gilzamir Gomes" userId="da5d72f49be61749" providerId="LiveId" clId="{655B66F4-071C-4FC4-AE89-457D9C663CF4}" dt="2019-07-28T16:38:13.031" v="24236" actId="478"/>
          <ac:spMkLst>
            <pc:docMk/>
            <pc:sldMk cId="2781214589" sldId="426"/>
            <ac:spMk id="78" creationId="{F1842805-0429-4B8A-9229-7B29090D0436}"/>
          </ac:spMkLst>
        </pc:spChg>
        <pc:spChg chg="del">
          <ac:chgData name="Gilzamir Gomes" userId="da5d72f49be61749" providerId="LiveId" clId="{655B66F4-071C-4FC4-AE89-457D9C663CF4}" dt="2019-07-28T16:41:14.254" v="24269" actId="478"/>
          <ac:spMkLst>
            <pc:docMk/>
            <pc:sldMk cId="2781214589" sldId="426"/>
            <ac:spMk id="81" creationId="{E7232C35-8715-4D62-8023-20D87652BB99}"/>
          </ac:spMkLst>
        </pc:spChg>
        <pc:picChg chg="add mod">
          <ac:chgData name="Gilzamir Gomes" userId="da5d72f49be61749" providerId="LiveId" clId="{655B66F4-071C-4FC4-AE89-457D9C663CF4}" dt="2019-07-28T16:39:02.969" v="24242" actId="1076"/>
          <ac:picMkLst>
            <pc:docMk/>
            <pc:sldMk cId="2781214589" sldId="426"/>
            <ac:picMk id="4" creationId="{214C3113-587D-4F18-ABD9-DD4AEF56CD37}"/>
          </ac:picMkLst>
        </pc:picChg>
        <pc:picChg chg="del">
          <ac:chgData name="Gilzamir Gomes" userId="da5d72f49be61749" providerId="LiveId" clId="{655B66F4-071C-4FC4-AE89-457D9C663CF4}" dt="2019-07-28T16:37:28.299" v="24148" actId="478"/>
          <ac:picMkLst>
            <pc:docMk/>
            <pc:sldMk cId="2781214589" sldId="426"/>
            <ac:picMk id="19" creationId="{68EC883D-4C35-41D5-B102-2FADF6C39F42}"/>
          </ac:picMkLst>
        </pc:picChg>
        <pc:picChg chg="del">
          <ac:chgData name="Gilzamir Gomes" userId="da5d72f49be61749" providerId="LiveId" clId="{655B66F4-071C-4FC4-AE89-457D9C663CF4}" dt="2019-07-28T16:38:30.926" v="24240" actId="478"/>
          <ac:picMkLst>
            <pc:docMk/>
            <pc:sldMk cId="2781214589" sldId="426"/>
            <ac:picMk id="20" creationId="{3B3F9FB4-1D7C-42E5-BF21-68AB4BFE5EA4}"/>
          </ac:picMkLst>
        </pc:picChg>
        <pc:cxnChg chg="add mod">
          <ac:chgData name="Gilzamir Gomes" userId="da5d72f49be61749" providerId="LiveId" clId="{655B66F4-071C-4FC4-AE89-457D9C663CF4}" dt="2019-07-28T16:40:59.466" v="24267" actId="693"/>
          <ac:cxnSpMkLst>
            <pc:docMk/>
            <pc:sldMk cId="2781214589" sldId="426"/>
            <ac:cxnSpMk id="33" creationId="{C5BAAA1E-1E9F-4E22-8161-D112F71929C9}"/>
          </ac:cxnSpMkLst>
        </pc:cxnChg>
        <pc:cxnChg chg="add mod">
          <ac:chgData name="Gilzamir Gomes" userId="da5d72f49be61749" providerId="LiveId" clId="{655B66F4-071C-4FC4-AE89-457D9C663CF4}" dt="2019-07-28T16:40:18.330" v="24260" actId="1076"/>
          <ac:cxnSpMkLst>
            <pc:docMk/>
            <pc:sldMk cId="2781214589" sldId="426"/>
            <ac:cxnSpMk id="36" creationId="{12788C66-A81C-462F-B9D7-918DE1361EA1}"/>
          </ac:cxnSpMkLst>
        </pc:cxnChg>
        <pc:cxnChg chg="add mod">
          <ac:chgData name="Gilzamir Gomes" userId="da5d72f49be61749" providerId="LiveId" clId="{655B66F4-071C-4FC4-AE89-457D9C663CF4}" dt="2019-07-28T16:40:09.141" v="24257" actId="1076"/>
          <ac:cxnSpMkLst>
            <pc:docMk/>
            <pc:sldMk cId="2781214589" sldId="426"/>
            <ac:cxnSpMk id="38" creationId="{A5AFCE4F-AAB5-4EB5-844B-97F094605997}"/>
          </ac:cxnSpMkLst>
        </pc:cxnChg>
        <pc:cxnChg chg="del">
          <ac:chgData name="Gilzamir Gomes" userId="da5d72f49be61749" providerId="LiveId" clId="{655B66F4-071C-4FC4-AE89-457D9C663CF4}" dt="2019-07-28T16:38:05.032" v="24233" actId="478"/>
          <ac:cxnSpMkLst>
            <pc:docMk/>
            <pc:sldMk cId="2781214589" sldId="426"/>
            <ac:cxnSpMk id="40" creationId="{35678F20-253D-427D-A9AD-86C15926F579}"/>
          </ac:cxnSpMkLst>
        </pc:cxnChg>
        <pc:cxnChg chg="del">
          <ac:chgData name="Gilzamir Gomes" userId="da5d72f49be61749" providerId="LiveId" clId="{655B66F4-071C-4FC4-AE89-457D9C663CF4}" dt="2019-07-28T16:38:10.878" v="24235" actId="478"/>
          <ac:cxnSpMkLst>
            <pc:docMk/>
            <pc:sldMk cId="2781214589" sldId="426"/>
            <ac:cxnSpMk id="67" creationId="{280E7167-4619-4E2A-A08D-DC068E871AED}"/>
          </ac:cxnSpMkLst>
        </pc:cxnChg>
        <pc:cxnChg chg="del">
          <ac:chgData name="Gilzamir Gomes" userId="da5d72f49be61749" providerId="LiveId" clId="{655B66F4-071C-4FC4-AE89-457D9C663CF4}" dt="2019-07-28T16:41:16.981" v="24270" actId="478"/>
          <ac:cxnSpMkLst>
            <pc:docMk/>
            <pc:sldMk cId="2781214589" sldId="426"/>
            <ac:cxnSpMk id="79" creationId="{81B4F8B3-D7B9-4852-ADD1-F7C0E9D98A56}"/>
          </ac:cxnSpMkLst>
        </pc:cxnChg>
      </pc:sldChg>
      <pc:sldChg chg="add del">
        <pc:chgData name="Gilzamir Gomes" userId="da5d72f49be61749" providerId="LiveId" clId="{655B66F4-071C-4FC4-AE89-457D9C663CF4}" dt="2019-07-28T16:47:26.812" v="24318" actId="2696"/>
        <pc:sldMkLst>
          <pc:docMk/>
          <pc:sldMk cId="2650438277" sldId="427"/>
        </pc:sldMkLst>
      </pc:sldChg>
      <pc:sldChg chg="modSp add">
        <pc:chgData name="Gilzamir Gomes" userId="da5d72f49be61749" providerId="LiveId" clId="{655B66F4-071C-4FC4-AE89-457D9C663CF4}" dt="2019-07-28T16:47:38.291" v="24354" actId="20577"/>
        <pc:sldMkLst>
          <pc:docMk/>
          <pc:sldMk cId="0" sldId="428"/>
        </pc:sldMkLst>
        <pc:spChg chg="mod">
          <ac:chgData name="Gilzamir Gomes" userId="da5d72f49be61749" providerId="LiveId" clId="{655B66F4-071C-4FC4-AE89-457D9C663CF4}" dt="2019-07-28T16:47:38.291" v="24354" actId="20577"/>
          <ac:spMkLst>
            <pc:docMk/>
            <pc:sldMk cId="0" sldId="428"/>
            <ac:spMk id="120" creationId="{00000000-0000-0000-0000-000000000000}"/>
          </ac:spMkLst>
        </pc:spChg>
      </pc:sldChg>
      <pc:sldChg chg="add">
        <pc:chgData name="Gilzamir Gomes" userId="da5d72f49be61749" providerId="LiveId" clId="{655B66F4-071C-4FC4-AE89-457D9C663CF4}" dt="2019-07-28T16:47:18.283" v="24317"/>
        <pc:sldMkLst>
          <pc:docMk/>
          <pc:sldMk cId="0" sldId="429"/>
        </pc:sldMkLst>
      </pc:sldChg>
      <pc:sldChg chg="add">
        <pc:chgData name="Gilzamir Gomes" userId="da5d72f49be61749" providerId="LiveId" clId="{655B66F4-071C-4FC4-AE89-457D9C663CF4}" dt="2019-07-28T16:47:18.283" v="24317"/>
        <pc:sldMkLst>
          <pc:docMk/>
          <pc:sldMk cId="0" sldId="430"/>
        </pc:sldMkLst>
      </pc:sldChg>
      <pc:sldChg chg="add">
        <pc:chgData name="Gilzamir Gomes" userId="da5d72f49be61749" providerId="LiveId" clId="{655B66F4-071C-4FC4-AE89-457D9C663CF4}" dt="2019-07-28T16:47:18.283" v="24317"/>
        <pc:sldMkLst>
          <pc:docMk/>
          <pc:sldMk cId="0" sldId="431"/>
        </pc:sldMkLst>
      </pc:sldChg>
      <pc:sldChg chg="add">
        <pc:chgData name="Gilzamir Gomes" userId="da5d72f49be61749" providerId="LiveId" clId="{655B66F4-071C-4FC4-AE89-457D9C663CF4}" dt="2019-07-28T16:47:18.283" v="24317"/>
        <pc:sldMkLst>
          <pc:docMk/>
          <pc:sldMk cId="0" sldId="432"/>
        </pc:sldMkLst>
      </pc:sldChg>
      <pc:sldChg chg="add del">
        <pc:chgData name="Gilzamir Gomes" userId="da5d72f49be61749" providerId="LiveId" clId="{655B66F4-071C-4FC4-AE89-457D9C663CF4}" dt="2019-07-29T16:07:59.982" v="31827" actId="2696"/>
        <pc:sldMkLst>
          <pc:docMk/>
          <pc:sldMk cId="0" sldId="433"/>
        </pc:sldMkLst>
      </pc:sldChg>
      <pc:sldChg chg="add">
        <pc:chgData name="Gilzamir Gomes" userId="da5d72f49be61749" providerId="LiveId" clId="{655B66F4-071C-4FC4-AE89-457D9C663CF4}" dt="2019-07-28T16:47:18.283" v="24317"/>
        <pc:sldMkLst>
          <pc:docMk/>
          <pc:sldMk cId="0" sldId="434"/>
        </pc:sldMkLst>
      </pc:sldChg>
      <pc:sldChg chg="add del">
        <pc:chgData name="Gilzamir Gomes" userId="da5d72f49be61749" providerId="LiveId" clId="{655B66F4-071C-4FC4-AE89-457D9C663CF4}" dt="2019-07-29T16:08:07.469" v="31828" actId="2696"/>
        <pc:sldMkLst>
          <pc:docMk/>
          <pc:sldMk cId="0" sldId="435"/>
        </pc:sldMkLst>
      </pc:sldChg>
      <pc:sldChg chg="addSp delSp modSp add">
        <pc:chgData name="Gilzamir Gomes" userId="da5d72f49be61749" providerId="LiveId" clId="{655B66F4-071C-4FC4-AE89-457D9C663CF4}" dt="2019-07-28T16:50:37.181" v="24415" actId="20577"/>
        <pc:sldMkLst>
          <pc:docMk/>
          <pc:sldMk cId="1912006713" sldId="436"/>
        </pc:sldMkLst>
        <pc:spChg chg="mod">
          <ac:chgData name="Gilzamir Gomes" userId="da5d72f49be61749" providerId="LiveId" clId="{655B66F4-071C-4FC4-AE89-457D9C663CF4}" dt="2019-07-28T16:50:37.181" v="24415" actId="20577"/>
          <ac:spMkLst>
            <pc:docMk/>
            <pc:sldMk cId="1912006713" sldId="436"/>
            <ac:spMk id="2" creationId="{F7B1FEA6-0272-45AE-AE0B-A7B45B6BC799}"/>
          </ac:spMkLst>
        </pc:spChg>
        <pc:spChg chg="del">
          <ac:chgData name="Gilzamir Gomes" userId="da5d72f49be61749" providerId="LiveId" clId="{655B66F4-071C-4FC4-AE89-457D9C663CF4}" dt="2019-07-28T16:49:41.610" v="24368"/>
          <ac:spMkLst>
            <pc:docMk/>
            <pc:sldMk cId="1912006713" sldId="436"/>
            <ac:spMk id="3" creationId="{A3950AAF-F3B5-45E6-B48A-447D31190900}"/>
          </ac:spMkLst>
        </pc:spChg>
        <pc:spChg chg="add del mod">
          <ac:chgData name="Gilzamir Gomes" userId="da5d72f49be61749" providerId="LiveId" clId="{655B66F4-071C-4FC4-AE89-457D9C663CF4}" dt="2019-07-28T16:49:53.271" v="24369"/>
          <ac:spMkLst>
            <pc:docMk/>
            <pc:sldMk cId="1912006713" sldId="436"/>
            <ac:spMk id="4" creationId="{EE393D5E-6CF0-4876-B0B3-A0117857C594}"/>
          </ac:spMkLst>
        </pc:spChg>
        <pc:spChg chg="add mod">
          <ac:chgData name="Gilzamir Gomes" userId="da5d72f49be61749" providerId="LiveId" clId="{655B66F4-071C-4FC4-AE89-457D9C663CF4}" dt="2019-07-28T16:50:05.320" v="24397" actId="20577"/>
          <ac:spMkLst>
            <pc:docMk/>
            <pc:sldMk cId="1912006713" sldId="436"/>
            <ac:spMk id="5" creationId="{A2B117EA-25DF-4BAD-93D7-532DABA63657}"/>
          </ac:spMkLst>
        </pc:spChg>
      </pc:sldChg>
      <pc:sldChg chg="addSp delSp modSp add">
        <pc:chgData name="Gilzamir Gomes" userId="da5d72f49be61749" providerId="LiveId" clId="{655B66F4-071C-4FC4-AE89-457D9C663CF4}" dt="2019-07-28T16:54:48.533" v="24668"/>
        <pc:sldMkLst>
          <pc:docMk/>
          <pc:sldMk cId="3259451626" sldId="437"/>
        </pc:sldMkLst>
        <pc:spChg chg="del">
          <ac:chgData name="Gilzamir Gomes" userId="da5d72f49be61749" providerId="LiveId" clId="{655B66F4-071C-4FC4-AE89-457D9C663CF4}" dt="2019-07-28T16:51:41.043" v="24417"/>
          <ac:spMkLst>
            <pc:docMk/>
            <pc:sldMk cId="3259451626" sldId="437"/>
            <ac:spMk id="2" creationId="{64B83281-9A5C-4F57-BF89-D70A2E5DBF4E}"/>
          </ac:spMkLst>
        </pc:spChg>
        <pc:spChg chg="del">
          <ac:chgData name="Gilzamir Gomes" userId="da5d72f49be61749" providerId="LiveId" clId="{655B66F4-071C-4FC4-AE89-457D9C663CF4}" dt="2019-07-28T16:51:41.043" v="24417"/>
          <ac:spMkLst>
            <pc:docMk/>
            <pc:sldMk cId="3259451626" sldId="437"/>
            <ac:spMk id="3" creationId="{DA1F5D1C-C2A3-4890-B4FA-B81B06299FCD}"/>
          </ac:spMkLst>
        </pc:spChg>
        <pc:spChg chg="add mod">
          <ac:chgData name="Gilzamir Gomes" userId="da5d72f49be61749" providerId="LiveId" clId="{655B66F4-071C-4FC4-AE89-457D9C663CF4}" dt="2019-07-28T16:51:44.469" v="24429" actId="20577"/>
          <ac:spMkLst>
            <pc:docMk/>
            <pc:sldMk cId="3259451626" sldId="437"/>
            <ac:spMk id="4" creationId="{D988D9B5-33AA-48A6-8A34-6949AE22647B}"/>
          </ac:spMkLst>
        </pc:spChg>
        <pc:spChg chg="add mod">
          <ac:chgData name="Gilzamir Gomes" userId="da5d72f49be61749" providerId="LiveId" clId="{655B66F4-071C-4FC4-AE89-457D9C663CF4}" dt="2019-07-28T16:53:21.033" v="24659" actId="14100"/>
          <ac:spMkLst>
            <pc:docMk/>
            <pc:sldMk cId="3259451626" sldId="437"/>
            <ac:spMk id="5" creationId="{DB3232FD-C5BB-459D-83E3-4D30D77289F3}"/>
          </ac:spMkLst>
        </pc:spChg>
        <pc:picChg chg="add del mod">
          <ac:chgData name="Gilzamir Gomes" userId="da5d72f49be61749" providerId="LiveId" clId="{655B66F4-071C-4FC4-AE89-457D9C663CF4}" dt="2019-07-28T16:54:48.533" v="24668"/>
          <ac:picMkLst>
            <pc:docMk/>
            <pc:sldMk cId="3259451626" sldId="437"/>
            <ac:picMk id="7" creationId="{3CCF1E8C-AD8A-4ACE-9EE0-5D655E8E0A0E}"/>
          </ac:picMkLst>
        </pc:picChg>
      </pc:sldChg>
      <pc:sldChg chg="addSp delSp modSp add">
        <pc:chgData name="Gilzamir Gomes" userId="da5d72f49be61749" providerId="LiveId" clId="{655B66F4-071C-4FC4-AE89-457D9C663CF4}" dt="2019-07-28T16:55:50.294" v="24682" actId="1076"/>
        <pc:sldMkLst>
          <pc:docMk/>
          <pc:sldMk cId="82722062" sldId="438"/>
        </pc:sldMkLst>
        <pc:spChg chg="add del mod">
          <ac:chgData name="Gilzamir Gomes" userId="da5d72f49be61749" providerId="LiveId" clId="{655B66F4-071C-4FC4-AE89-457D9C663CF4}" dt="2019-07-28T16:55:04.304" v="24674" actId="478"/>
          <ac:spMkLst>
            <pc:docMk/>
            <pc:sldMk cId="82722062" sldId="438"/>
            <ac:spMk id="3" creationId="{51067EE6-937A-4A09-BE36-0D3137CA70DE}"/>
          </ac:spMkLst>
        </pc:spChg>
        <pc:spChg chg="del">
          <ac:chgData name="Gilzamir Gomes" userId="da5d72f49be61749" providerId="LiveId" clId="{655B66F4-071C-4FC4-AE89-457D9C663CF4}" dt="2019-07-28T16:54:57.554" v="24670" actId="478"/>
          <ac:spMkLst>
            <pc:docMk/>
            <pc:sldMk cId="82722062" sldId="438"/>
            <ac:spMk id="5" creationId="{DB3232FD-C5BB-459D-83E3-4D30D77289F3}"/>
          </ac:spMkLst>
        </pc:spChg>
        <pc:picChg chg="add del mod">
          <ac:chgData name="Gilzamir Gomes" userId="da5d72f49be61749" providerId="LiveId" clId="{655B66F4-071C-4FC4-AE89-457D9C663CF4}" dt="2019-07-28T16:55:10.885" v="24676" actId="1076"/>
          <ac:picMkLst>
            <pc:docMk/>
            <pc:sldMk cId="82722062" sldId="438"/>
            <ac:picMk id="6" creationId="{0407338A-B5B7-4E9A-B58F-9B8D52F87738}"/>
          </ac:picMkLst>
        </pc:picChg>
        <pc:picChg chg="add mod">
          <ac:chgData name="Gilzamir Gomes" userId="da5d72f49be61749" providerId="LiveId" clId="{655B66F4-071C-4FC4-AE89-457D9C663CF4}" dt="2019-07-28T16:55:50.294" v="24682" actId="1076"/>
          <ac:picMkLst>
            <pc:docMk/>
            <pc:sldMk cId="82722062" sldId="438"/>
            <ac:picMk id="8" creationId="{A713C7D3-80BD-422B-AF8A-694A246ADCEC}"/>
          </ac:picMkLst>
        </pc:picChg>
      </pc:sldChg>
      <pc:sldChg chg="addSp delSp modSp add">
        <pc:chgData name="Gilzamir Gomes" userId="da5d72f49be61749" providerId="LiveId" clId="{655B66F4-071C-4FC4-AE89-457D9C663CF4}" dt="2019-07-28T16:57:23.410" v="24749" actId="20577"/>
        <pc:sldMkLst>
          <pc:docMk/>
          <pc:sldMk cId="4128591790" sldId="439"/>
        </pc:sldMkLst>
        <pc:spChg chg="del">
          <ac:chgData name="Gilzamir Gomes" userId="da5d72f49be61749" providerId="LiveId" clId="{655B66F4-071C-4FC4-AE89-457D9C663CF4}" dt="2019-07-28T16:57:06.768" v="24684"/>
          <ac:spMkLst>
            <pc:docMk/>
            <pc:sldMk cId="4128591790" sldId="439"/>
            <ac:spMk id="2" creationId="{AF7EACEC-ED6E-4DB2-A635-4FD62A6DDDF3}"/>
          </ac:spMkLst>
        </pc:spChg>
        <pc:spChg chg="del">
          <ac:chgData name="Gilzamir Gomes" userId="da5d72f49be61749" providerId="LiveId" clId="{655B66F4-071C-4FC4-AE89-457D9C663CF4}" dt="2019-07-28T16:57:06.768" v="24684"/>
          <ac:spMkLst>
            <pc:docMk/>
            <pc:sldMk cId="4128591790" sldId="439"/>
            <ac:spMk id="3" creationId="{3A1F17F7-ED69-43CB-A744-220CC84C3A6F}"/>
          </ac:spMkLst>
        </pc:spChg>
        <pc:spChg chg="add mod">
          <ac:chgData name="Gilzamir Gomes" userId="da5d72f49be61749" providerId="LiveId" clId="{655B66F4-071C-4FC4-AE89-457D9C663CF4}" dt="2019-07-28T16:57:11.049" v="24696" actId="20577"/>
          <ac:spMkLst>
            <pc:docMk/>
            <pc:sldMk cId="4128591790" sldId="439"/>
            <ac:spMk id="4" creationId="{4F10FC82-A3A4-4504-AA2F-94C47DE75036}"/>
          </ac:spMkLst>
        </pc:spChg>
        <pc:spChg chg="add mod">
          <ac:chgData name="Gilzamir Gomes" userId="da5d72f49be61749" providerId="LiveId" clId="{655B66F4-071C-4FC4-AE89-457D9C663CF4}" dt="2019-07-28T16:57:23.410" v="24749" actId="20577"/>
          <ac:spMkLst>
            <pc:docMk/>
            <pc:sldMk cId="4128591790" sldId="439"/>
            <ac:spMk id="5" creationId="{E5A46AFC-501F-42C9-B3A3-1211A4C99677}"/>
          </ac:spMkLst>
        </pc:spChg>
      </pc:sldChg>
      <pc:sldChg chg="modSp add">
        <pc:chgData name="Gilzamir Gomes" userId="da5d72f49be61749" providerId="LiveId" clId="{655B66F4-071C-4FC4-AE89-457D9C663CF4}" dt="2019-07-28T17:40:16.854" v="24781" actId="5793"/>
        <pc:sldMkLst>
          <pc:docMk/>
          <pc:sldMk cId="3952479212" sldId="440"/>
        </pc:sldMkLst>
        <pc:spChg chg="mod">
          <ac:chgData name="Gilzamir Gomes" userId="da5d72f49be61749" providerId="LiveId" clId="{655B66F4-071C-4FC4-AE89-457D9C663CF4}" dt="2019-07-28T17:39:53.511" v="24764" actId="20577"/>
          <ac:spMkLst>
            <pc:docMk/>
            <pc:sldMk cId="3952479212" sldId="440"/>
            <ac:spMk id="2" creationId="{C1138BF5-F58C-4472-9C81-01B1FC5702D7}"/>
          </ac:spMkLst>
        </pc:spChg>
        <pc:spChg chg="mod">
          <ac:chgData name="Gilzamir Gomes" userId="da5d72f49be61749" providerId="LiveId" clId="{655B66F4-071C-4FC4-AE89-457D9C663CF4}" dt="2019-07-28T17:40:16.854" v="24781" actId="5793"/>
          <ac:spMkLst>
            <pc:docMk/>
            <pc:sldMk cId="3952479212" sldId="440"/>
            <ac:spMk id="3" creationId="{67064543-8B3D-4624-ABB2-32983BA9D66C}"/>
          </ac:spMkLst>
        </pc:spChg>
      </pc:sldChg>
      <pc:sldChg chg="modSp add addCm delCm modCm">
        <pc:chgData name="Gilzamir Gomes" userId="da5d72f49be61749" providerId="LiveId" clId="{655B66F4-071C-4FC4-AE89-457D9C663CF4}" dt="2019-07-28T17:42:57.562" v="25124" actId="20577"/>
        <pc:sldMkLst>
          <pc:docMk/>
          <pc:sldMk cId="3688857970" sldId="441"/>
        </pc:sldMkLst>
        <pc:spChg chg="mod">
          <ac:chgData name="Gilzamir Gomes" userId="da5d72f49be61749" providerId="LiveId" clId="{655B66F4-071C-4FC4-AE89-457D9C663CF4}" dt="2019-07-28T17:40:26.855" v="24795" actId="20577"/>
          <ac:spMkLst>
            <pc:docMk/>
            <pc:sldMk cId="3688857970" sldId="441"/>
            <ac:spMk id="2" creationId="{73F3DC18-C736-4B32-9858-8CC77DD3D5E8}"/>
          </ac:spMkLst>
        </pc:spChg>
        <pc:spChg chg="mod">
          <ac:chgData name="Gilzamir Gomes" userId="da5d72f49be61749" providerId="LiveId" clId="{655B66F4-071C-4FC4-AE89-457D9C663CF4}" dt="2019-07-28T17:42:57.562" v="25124" actId="20577"/>
          <ac:spMkLst>
            <pc:docMk/>
            <pc:sldMk cId="3688857970" sldId="441"/>
            <ac:spMk id="3" creationId="{D0976954-3DAD-463B-815A-E15C9FF4D991}"/>
          </ac:spMkLst>
        </pc:spChg>
      </pc:sldChg>
      <pc:sldChg chg="addSp delSp modSp add">
        <pc:chgData name="Gilzamir Gomes" userId="da5d72f49be61749" providerId="LiveId" clId="{655B66F4-071C-4FC4-AE89-457D9C663CF4}" dt="2019-07-28T17:44:01.453" v="25152"/>
        <pc:sldMkLst>
          <pc:docMk/>
          <pc:sldMk cId="1775903202" sldId="442"/>
        </pc:sldMkLst>
        <pc:spChg chg="mod">
          <ac:chgData name="Gilzamir Gomes" userId="da5d72f49be61749" providerId="LiveId" clId="{655B66F4-071C-4FC4-AE89-457D9C663CF4}" dt="2019-07-28T17:43:25.643" v="25151" actId="20577"/>
          <ac:spMkLst>
            <pc:docMk/>
            <pc:sldMk cId="1775903202" sldId="442"/>
            <ac:spMk id="2" creationId="{CC62CFD1-46E1-4CC9-A4FA-05736B81F5E6}"/>
          </ac:spMkLst>
        </pc:spChg>
        <pc:spChg chg="del">
          <ac:chgData name="Gilzamir Gomes" userId="da5d72f49be61749" providerId="LiveId" clId="{655B66F4-071C-4FC4-AE89-457D9C663CF4}" dt="2019-07-28T17:44:01.453" v="25152"/>
          <ac:spMkLst>
            <pc:docMk/>
            <pc:sldMk cId="1775903202" sldId="442"/>
            <ac:spMk id="3" creationId="{027B3E58-3A5E-4E17-A33A-26218A6D958E}"/>
          </ac:spMkLst>
        </pc:spChg>
        <pc:picChg chg="add mod">
          <ac:chgData name="Gilzamir Gomes" userId="da5d72f49be61749" providerId="LiveId" clId="{655B66F4-071C-4FC4-AE89-457D9C663CF4}" dt="2019-07-28T17:44:01.453" v="25152"/>
          <ac:picMkLst>
            <pc:docMk/>
            <pc:sldMk cId="1775903202" sldId="442"/>
            <ac:picMk id="4" creationId="{C93041D0-FEAB-4A45-93A6-EC14DC6D658F}"/>
          </ac:picMkLst>
        </pc:picChg>
      </pc:sldChg>
      <pc:sldChg chg="addSp delSp modSp add">
        <pc:chgData name="Gilzamir Gomes" userId="da5d72f49be61749" providerId="LiveId" clId="{655B66F4-071C-4FC4-AE89-457D9C663CF4}" dt="2019-07-28T18:18:43.129" v="25490" actId="478"/>
        <pc:sldMkLst>
          <pc:docMk/>
          <pc:sldMk cId="2198623114" sldId="443"/>
        </pc:sldMkLst>
        <pc:spChg chg="mod">
          <ac:chgData name="Gilzamir Gomes" userId="da5d72f49be61749" providerId="LiveId" clId="{655B66F4-071C-4FC4-AE89-457D9C663CF4}" dt="2019-07-28T18:16:42.245" v="25455" actId="20577"/>
          <ac:spMkLst>
            <pc:docMk/>
            <pc:sldMk cId="2198623114" sldId="443"/>
            <ac:spMk id="2" creationId="{4F0957DB-B0F8-4F81-A6B7-EB1739227FB8}"/>
          </ac:spMkLst>
        </pc:spChg>
        <pc:spChg chg="del mod">
          <ac:chgData name="Gilzamir Gomes" userId="da5d72f49be61749" providerId="LiveId" clId="{655B66F4-071C-4FC4-AE89-457D9C663CF4}" dt="2019-07-28T17:54:03.125" v="25221" actId="478"/>
          <ac:spMkLst>
            <pc:docMk/>
            <pc:sldMk cId="2198623114" sldId="443"/>
            <ac:spMk id="3" creationId="{98C0A56C-BA18-4A42-AE60-020FA9C349D6}"/>
          </ac:spMkLst>
        </pc:spChg>
        <pc:spChg chg="add mod">
          <ac:chgData name="Gilzamir Gomes" userId="da5d72f49be61749" providerId="LiveId" clId="{655B66F4-071C-4FC4-AE89-457D9C663CF4}" dt="2019-07-28T17:55:35.741" v="25273" actId="20577"/>
          <ac:spMkLst>
            <pc:docMk/>
            <pc:sldMk cId="2198623114" sldId="443"/>
            <ac:spMk id="4" creationId="{1C2B406C-DEBA-416D-9D2C-0DCD22B24B73}"/>
          </ac:spMkLst>
        </pc:spChg>
        <pc:spChg chg="add mod">
          <ac:chgData name="Gilzamir Gomes" userId="da5d72f49be61749" providerId="LiveId" clId="{655B66F4-071C-4FC4-AE89-457D9C663CF4}" dt="2019-07-28T17:54:44.202" v="25225" actId="1076"/>
          <ac:spMkLst>
            <pc:docMk/>
            <pc:sldMk cId="2198623114" sldId="443"/>
            <ac:spMk id="7" creationId="{D78267B8-9035-46EA-BAB5-3FEA5865307F}"/>
          </ac:spMkLst>
        </pc:spChg>
        <pc:spChg chg="add mod">
          <ac:chgData name="Gilzamir Gomes" userId="da5d72f49be61749" providerId="LiveId" clId="{655B66F4-071C-4FC4-AE89-457D9C663CF4}" dt="2019-07-28T17:53:28.833" v="25182" actId="14100"/>
          <ac:spMkLst>
            <pc:docMk/>
            <pc:sldMk cId="2198623114" sldId="443"/>
            <ac:spMk id="12" creationId="{11DEECAA-D3BD-4210-91A7-5A414F1BB359}"/>
          </ac:spMkLst>
        </pc:spChg>
        <pc:spChg chg="add mod">
          <ac:chgData name="Gilzamir Gomes" userId="da5d72f49be61749" providerId="LiveId" clId="{655B66F4-071C-4FC4-AE89-457D9C663CF4}" dt="2019-07-28T17:54:58.463" v="25229" actId="13822"/>
          <ac:spMkLst>
            <pc:docMk/>
            <pc:sldMk cId="2198623114" sldId="443"/>
            <ac:spMk id="22" creationId="{7A37DDDD-360D-4BD3-9328-3987A3E8E8A9}"/>
          </ac:spMkLst>
        </pc:spChg>
        <pc:spChg chg="add del mod">
          <ac:chgData name="Gilzamir Gomes" userId="da5d72f49be61749" providerId="LiveId" clId="{655B66F4-071C-4FC4-AE89-457D9C663CF4}" dt="2019-07-28T17:55:44.293" v="25275" actId="478"/>
          <ac:spMkLst>
            <pc:docMk/>
            <pc:sldMk cId="2198623114" sldId="443"/>
            <ac:spMk id="24" creationId="{A1FB9054-A011-4797-B6F2-DBB48D019708}"/>
          </ac:spMkLst>
        </pc:spChg>
        <pc:spChg chg="add mod">
          <ac:chgData name="Gilzamir Gomes" userId="da5d72f49be61749" providerId="LiveId" clId="{655B66F4-071C-4FC4-AE89-457D9C663CF4}" dt="2019-07-28T17:56:10.720" v="25346" actId="13822"/>
          <ac:spMkLst>
            <pc:docMk/>
            <pc:sldMk cId="2198623114" sldId="443"/>
            <ac:spMk id="25" creationId="{8CBFB0F9-FAF9-4D17-AD80-41DAADF83AE2}"/>
          </ac:spMkLst>
        </pc:spChg>
        <pc:spChg chg="add del mod">
          <ac:chgData name="Gilzamir Gomes" userId="da5d72f49be61749" providerId="LiveId" clId="{655B66F4-071C-4FC4-AE89-457D9C663CF4}" dt="2019-07-28T18:18:43.129" v="25490" actId="478"/>
          <ac:spMkLst>
            <pc:docMk/>
            <pc:sldMk cId="2198623114" sldId="443"/>
            <ac:spMk id="28" creationId="{6BA8B33D-C766-4C77-84EB-F2890EF2D249}"/>
          </ac:spMkLst>
        </pc:spChg>
        <pc:spChg chg="add mod">
          <ac:chgData name="Gilzamir Gomes" userId="da5d72f49be61749" providerId="LiveId" clId="{655B66F4-071C-4FC4-AE89-457D9C663CF4}" dt="2019-07-28T17:58:26.386" v="25366" actId="14100"/>
          <ac:spMkLst>
            <pc:docMk/>
            <pc:sldMk cId="2198623114" sldId="443"/>
            <ac:spMk id="32" creationId="{98E40A7C-4DC2-4295-9518-13B1C79B549B}"/>
          </ac:spMkLst>
        </pc:spChg>
        <pc:spChg chg="add del">
          <ac:chgData name="Gilzamir Gomes" userId="da5d72f49be61749" providerId="LiveId" clId="{655B66F4-071C-4FC4-AE89-457D9C663CF4}" dt="2019-07-28T17:58:21.631" v="25365"/>
          <ac:spMkLst>
            <pc:docMk/>
            <pc:sldMk cId="2198623114" sldId="443"/>
            <ac:spMk id="33" creationId="{9C321616-3513-41D6-BE18-245B06C6F3CE}"/>
          </ac:spMkLst>
        </pc:spChg>
        <pc:spChg chg="add mod">
          <ac:chgData name="Gilzamir Gomes" userId="da5d72f49be61749" providerId="LiveId" clId="{655B66F4-071C-4FC4-AE89-457D9C663CF4}" dt="2019-07-28T17:58:40.641" v="25379" actId="1076"/>
          <ac:spMkLst>
            <pc:docMk/>
            <pc:sldMk cId="2198623114" sldId="443"/>
            <ac:spMk id="34" creationId="{56872036-8911-4BDE-BD86-400E1E25559C}"/>
          </ac:spMkLst>
        </pc:spChg>
        <pc:spChg chg="add mod">
          <ac:chgData name="Gilzamir Gomes" userId="da5d72f49be61749" providerId="LiveId" clId="{655B66F4-071C-4FC4-AE89-457D9C663CF4}" dt="2019-07-28T18:15:04.875" v="25430" actId="1076"/>
          <ac:spMkLst>
            <pc:docMk/>
            <pc:sldMk cId="2198623114" sldId="443"/>
            <ac:spMk id="46" creationId="{90006033-A354-45E3-B5C7-0B4B4A8D3D63}"/>
          </ac:spMkLst>
        </pc:spChg>
        <pc:spChg chg="add mod">
          <ac:chgData name="Gilzamir Gomes" userId="da5d72f49be61749" providerId="LiveId" clId="{655B66F4-071C-4FC4-AE89-457D9C663CF4}" dt="2019-07-28T18:16:12.681" v="25443" actId="1076"/>
          <ac:spMkLst>
            <pc:docMk/>
            <pc:sldMk cId="2198623114" sldId="443"/>
            <ac:spMk id="47" creationId="{3C9398C7-576D-47BE-B0E4-2BABED1D0E5E}"/>
          </ac:spMkLst>
        </pc:spChg>
        <pc:cxnChg chg="add mod">
          <ac:chgData name="Gilzamir Gomes" userId="da5d72f49be61749" providerId="LiveId" clId="{655B66F4-071C-4FC4-AE89-457D9C663CF4}" dt="2019-07-28T17:59:16.898" v="25387" actId="14100"/>
          <ac:cxnSpMkLst>
            <pc:docMk/>
            <pc:sldMk cId="2198623114" sldId="443"/>
            <ac:cxnSpMk id="6" creationId="{6113ED5E-6CFD-4082-834C-26631FF51C83}"/>
          </ac:cxnSpMkLst>
        </pc:cxnChg>
        <pc:cxnChg chg="add mod">
          <ac:chgData name="Gilzamir Gomes" userId="da5d72f49be61749" providerId="LiveId" clId="{655B66F4-071C-4FC4-AE89-457D9C663CF4}" dt="2019-07-28T17:59:49.960" v="25390" actId="1582"/>
          <ac:cxnSpMkLst>
            <pc:docMk/>
            <pc:sldMk cId="2198623114" sldId="443"/>
            <ac:cxnSpMk id="9" creationId="{F18F15B0-EBC5-48EA-A669-B6124AB7E973}"/>
          </ac:cxnSpMkLst>
        </pc:cxnChg>
        <pc:cxnChg chg="add mod">
          <ac:chgData name="Gilzamir Gomes" userId="da5d72f49be61749" providerId="LiveId" clId="{655B66F4-071C-4FC4-AE89-457D9C663CF4}" dt="2019-07-28T18:14:42.164" v="25393" actId="14100"/>
          <ac:cxnSpMkLst>
            <pc:docMk/>
            <pc:sldMk cId="2198623114" sldId="443"/>
            <ac:cxnSpMk id="14" creationId="{8E53EB84-A4AC-4A6D-95DA-4558369691B2}"/>
          </ac:cxnSpMkLst>
        </pc:cxnChg>
        <pc:cxnChg chg="add mod">
          <ac:chgData name="Gilzamir Gomes" userId="da5d72f49be61749" providerId="LiveId" clId="{655B66F4-071C-4FC4-AE89-457D9C663CF4}" dt="2019-07-28T17:53:41.391" v="25183" actId="11529"/>
          <ac:cxnSpMkLst>
            <pc:docMk/>
            <pc:sldMk cId="2198623114" sldId="443"/>
            <ac:cxnSpMk id="18" creationId="{09B003F3-3471-4B76-9B2A-A17E3E82F07A}"/>
          </ac:cxnSpMkLst>
        </pc:cxnChg>
        <pc:cxnChg chg="add mod">
          <ac:chgData name="Gilzamir Gomes" userId="da5d72f49be61749" providerId="LiveId" clId="{655B66F4-071C-4FC4-AE89-457D9C663CF4}" dt="2019-07-28T17:53:53.512" v="25220" actId="1037"/>
          <ac:cxnSpMkLst>
            <pc:docMk/>
            <pc:sldMk cId="2198623114" sldId="443"/>
            <ac:cxnSpMk id="19" creationId="{5FAD2DC8-1C4E-4FEF-8A76-37F370A1D85C}"/>
          </ac:cxnSpMkLst>
        </pc:cxnChg>
        <pc:cxnChg chg="add mod">
          <ac:chgData name="Gilzamir Gomes" userId="da5d72f49be61749" providerId="LiveId" clId="{655B66F4-071C-4FC4-AE89-457D9C663CF4}" dt="2019-07-28T17:55:05.165" v="25230" actId="1037"/>
          <ac:cxnSpMkLst>
            <pc:docMk/>
            <pc:sldMk cId="2198623114" sldId="443"/>
            <ac:cxnSpMk id="20" creationId="{C9160FE5-4A32-43D3-9FF6-5B1355B8FB2D}"/>
          </ac:cxnSpMkLst>
        </pc:cxnChg>
        <pc:cxnChg chg="add del mod">
          <ac:chgData name="Gilzamir Gomes" userId="da5d72f49be61749" providerId="LiveId" clId="{655B66F4-071C-4FC4-AE89-457D9C663CF4}" dt="2019-07-28T18:18:40.913" v="25489" actId="478"/>
          <ac:cxnSpMkLst>
            <pc:docMk/>
            <pc:sldMk cId="2198623114" sldId="443"/>
            <ac:cxnSpMk id="27" creationId="{8B2A9213-EC69-4B06-B7E3-4118180D6E7A}"/>
          </ac:cxnSpMkLst>
        </pc:cxnChg>
        <pc:cxnChg chg="add mod">
          <ac:chgData name="Gilzamir Gomes" userId="da5d72f49be61749" providerId="LiveId" clId="{655B66F4-071C-4FC4-AE89-457D9C663CF4}" dt="2019-07-28T17:57:33.264" v="25355"/>
          <ac:cxnSpMkLst>
            <pc:docMk/>
            <pc:sldMk cId="2198623114" sldId="443"/>
            <ac:cxnSpMk id="30" creationId="{3B7F227A-02B3-41AB-86C9-9511E59B22F3}"/>
          </ac:cxnSpMkLst>
        </pc:cxnChg>
        <pc:cxnChg chg="add mod">
          <ac:chgData name="Gilzamir Gomes" userId="da5d72f49be61749" providerId="LiveId" clId="{655B66F4-071C-4FC4-AE89-457D9C663CF4}" dt="2019-07-28T17:59:04.175" v="25383" actId="693"/>
          <ac:cxnSpMkLst>
            <pc:docMk/>
            <pc:sldMk cId="2198623114" sldId="443"/>
            <ac:cxnSpMk id="35" creationId="{1FE5ABA1-95ED-43D7-9498-32578AFEA67B}"/>
          </ac:cxnSpMkLst>
        </pc:cxnChg>
        <pc:cxnChg chg="add mod">
          <ac:chgData name="Gilzamir Gomes" userId="da5d72f49be61749" providerId="LiveId" clId="{655B66F4-071C-4FC4-AE89-457D9C663CF4}" dt="2019-07-28T17:59:13.408" v="25386" actId="14100"/>
          <ac:cxnSpMkLst>
            <pc:docMk/>
            <pc:sldMk cId="2198623114" sldId="443"/>
            <ac:cxnSpMk id="38" creationId="{CC41281F-61E3-4275-AE9F-E7782E9D4343}"/>
          </ac:cxnSpMkLst>
        </pc:cxnChg>
      </pc:sldChg>
      <pc:sldChg chg="add del">
        <pc:chgData name="Gilzamir Gomes" userId="da5d72f49be61749" providerId="LiveId" clId="{655B66F4-071C-4FC4-AE89-457D9C663CF4}" dt="2019-07-28T18:16:27.883" v="25445"/>
        <pc:sldMkLst>
          <pc:docMk/>
          <pc:sldMk cId="3840948619" sldId="444"/>
        </pc:sldMkLst>
      </pc:sldChg>
      <pc:sldChg chg="addSp delSp modSp add">
        <pc:chgData name="Gilzamir Gomes" userId="da5d72f49be61749" providerId="LiveId" clId="{655B66F4-071C-4FC4-AE89-457D9C663CF4}" dt="2019-07-28T18:18:55.502" v="25492" actId="478"/>
        <pc:sldMkLst>
          <pc:docMk/>
          <pc:sldMk cId="4031505399" sldId="444"/>
        </pc:sldMkLst>
        <pc:spChg chg="mod">
          <ac:chgData name="Gilzamir Gomes" userId="da5d72f49be61749" providerId="LiveId" clId="{655B66F4-071C-4FC4-AE89-457D9C663CF4}" dt="2019-07-28T18:16:47.381" v="25463" actId="20577"/>
          <ac:spMkLst>
            <pc:docMk/>
            <pc:sldMk cId="4031505399" sldId="444"/>
            <ac:spMk id="2" creationId="{4F0957DB-B0F8-4F81-A6B7-EB1739227FB8}"/>
          </ac:spMkLst>
        </pc:spChg>
        <pc:spChg chg="add mod">
          <ac:chgData name="Gilzamir Gomes" userId="da5d72f49be61749" providerId="LiveId" clId="{655B66F4-071C-4FC4-AE89-457D9C663CF4}" dt="2019-07-28T18:17:51.882" v="25470" actId="14100"/>
          <ac:spMkLst>
            <pc:docMk/>
            <pc:sldMk cId="4031505399" sldId="444"/>
            <ac:spMk id="3" creationId="{47DD7114-2E1C-4C40-89DF-7004711D9EC8}"/>
          </ac:spMkLst>
        </pc:spChg>
        <pc:spChg chg="del">
          <ac:chgData name="Gilzamir Gomes" userId="da5d72f49be61749" providerId="LiveId" clId="{655B66F4-071C-4FC4-AE89-457D9C663CF4}" dt="2019-07-28T18:18:55.502" v="25492" actId="478"/>
          <ac:spMkLst>
            <pc:docMk/>
            <pc:sldMk cId="4031505399" sldId="444"/>
            <ac:spMk id="28" creationId="{6BA8B33D-C766-4C77-84EB-F2890EF2D249}"/>
          </ac:spMkLst>
        </pc:spChg>
        <pc:spChg chg="mod">
          <ac:chgData name="Gilzamir Gomes" userId="da5d72f49be61749" providerId="LiveId" clId="{655B66F4-071C-4FC4-AE89-457D9C663CF4}" dt="2019-07-28T18:17:26.151" v="25468" actId="1076"/>
          <ac:spMkLst>
            <pc:docMk/>
            <pc:sldMk cId="4031505399" sldId="444"/>
            <ac:spMk id="46" creationId="{90006033-A354-45E3-B5C7-0B4B4A8D3D63}"/>
          </ac:spMkLst>
        </pc:spChg>
        <pc:cxnChg chg="mod">
          <ac:chgData name="Gilzamir Gomes" userId="da5d72f49be61749" providerId="LiveId" clId="{655B66F4-071C-4FC4-AE89-457D9C663CF4}" dt="2019-07-28T18:17:47.778" v="25469" actId="14100"/>
          <ac:cxnSpMkLst>
            <pc:docMk/>
            <pc:sldMk cId="4031505399" sldId="444"/>
            <ac:cxnSpMk id="14" creationId="{8E53EB84-A4AC-4A6D-95DA-4558369691B2}"/>
          </ac:cxnSpMkLst>
        </pc:cxnChg>
        <pc:cxnChg chg="del mod">
          <ac:chgData name="Gilzamir Gomes" userId="da5d72f49be61749" providerId="LiveId" clId="{655B66F4-071C-4FC4-AE89-457D9C663CF4}" dt="2019-07-28T18:18:51.038" v="25491" actId="478"/>
          <ac:cxnSpMkLst>
            <pc:docMk/>
            <pc:sldMk cId="4031505399" sldId="444"/>
            <ac:cxnSpMk id="27" creationId="{8B2A9213-EC69-4B06-B7E3-4118180D6E7A}"/>
          </ac:cxnSpMkLst>
        </pc:cxnChg>
      </pc:sldChg>
      <pc:sldChg chg="addSp delSp modSp add">
        <pc:chgData name="Gilzamir Gomes" userId="da5d72f49be61749" providerId="LiveId" clId="{655B66F4-071C-4FC4-AE89-457D9C663CF4}" dt="2019-07-28T18:25:48.311" v="25670" actId="1038"/>
        <pc:sldMkLst>
          <pc:docMk/>
          <pc:sldMk cId="3411522445" sldId="445"/>
        </pc:sldMkLst>
        <pc:spChg chg="mod">
          <ac:chgData name="Gilzamir Gomes" userId="da5d72f49be61749" providerId="LiveId" clId="{655B66F4-071C-4FC4-AE89-457D9C663CF4}" dt="2019-07-28T18:20:36.013" v="25510" actId="1076"/>
          <ac:spMkLst>
            <pc:docMk/>
            <pc:sldMk cId="3411522445" sldId="445"/>
            <ac:spMk id="3" creationId="{47DD7114-2E1C-4C40-89DF-7004711D9EC8}"/>
          </ac:spMkLst>
        </pc:spChg>
        <pc:spChg chg="mod">
          <ac:chgData name="Gilzamir Gomes" userId="da5d72f49be61749" providerId="LiveId" clId="{655B66F4-071C-4FC4-AE89-457D9C663CF4}" dt="2019-07-28T18:25:48.311" v="25670" actId="1038"/>
          <ac:spMkLst>
            <pc:docMk/>
            <pc:sldMk cId="3411522445" sldId="445"/>
            <ac:spMk id="7" creationId="{D78267B8-9035-46EA-BAB5-3FEA5865307F}"/>
          </ac:spMkLst>
        </pc:spChg>
        <pc:spChg chg="mod">
          <ac:chgData name="Gilzamir Gomes" userId="da5d72f49be61749" providerId="LiveId" clId="{655B66F4-071C-4FC4-AE89-457D9C663CF4}" dt="2019-07-28T18:20:40.269" v="25511" actId="1076"/>
          <ac:spMkLst>
            <pc:docMk/>
            <pc:sldMk cId="3411522445" sldId="445"/>
            <ac:spMk id="12" creationId="{11DEECAA-D3BD-4210-91A7-5A414F1BB359}"/>
          </ac:spMkLst>
        </pc:spChg>
        <pc:spChg chg="add del mod">
          <ac:chgData name="Gilzamir Gomes" userId="da5d72f49be61749" providerId="LiveId" clId="{655B66F4-071C-4FC4-AE89-457D9C663CF4}" dt="2019-07-28T18:23:34.555" v="25572" actId="478"/>
          <ac:spMkLst>
            <pc:docMk/>
            <pc:sldMk cId="3411522445" sldId="445"/>
            <ac:spMk id="24" creationId="{8A80987B-FBDE-4D3E-A8C5-797051725384}"/>
          </ac:spMkLst>
        </pc:spChg>
        <pc:spChg chg="mod">
          <ac:chgData name="Gilzamir Gomes" userId="da5d72f49be61749" providerId="LiveId" clId="{655B66F4-071C-4FC4-AE89-457D9C663CF4}" dt="2019-07-28T18:19:36.918" v="25496" actId="1076"/>
          <ac:spMkLst>
            <pc:docMk/>
            <pc:sldMk cId="3411522445" sldId="445"/>
            <ac:spMk id="25" creationId="{8CBFB0F9-FAF9-4D17-AD80-41DAADF83AE2}"/>
          </ac:spMkLst>
        </pc:spChg>
        <pc:spChg chg="mod">
          <ac:chgData name="Gilzamir Gomes" userId="da5d72f49be61749" providerId="LiveId" clId="{655B66F4-071C-4FC4-AE89-457D9C663CF4}" dt="2019-07-28T18:20:03.037" v="25503" actId="1076"/>
          <ac:spMkLst>
            <pc:docMk/>
            <pc:sldMk cId="3411522445" sldId="445"/>
            <ac:spMk id="28" creationId="{6BA8B33D-C766-4C77-84EB-F2890EF2D249}"/>
          </ac:spMkLst>
        </pc:spChg>
        <pc:spChg chg="add mod">
          <ac:chgData name="Gilzamir Gomes" userId="da5d72f49be61749" providerId="LiveId" clId="{655B66F4-071C-4FC4-AE89-457D9C663CF4}" dt="2019-07-28T18:23:20.560" v="25569" actId="1076"/>
          <ac:spMkLst>
            <pc:docMk/>
            <pc:sldMk cId="3411522445" sldId="445"/>
            <ac:spMk id="37" creationId="{BD4F102B-0428-4A8A-8F5C-C1C95EE91977}"/>
          </ac:spMkLst>
        </pc:spChg>
        <pc:spChg chg="add mod">
          <ac:chgData name="Gilzamir Gomes" userId="da5d72f49be61749" providerId="LiveId" clId="{655B66F4-071C-4FC4-AE89-457D9C663CF4}" dt="2019-07-28T18:23:14.791" v="25564" actId="20577"/>
          <ac:spMkLst>
            <pc:docMk/>
            <pc:sldMk cId="3411522445" sldId="445"/>
            <ac:spMk id="44" creationId="{CB8795CD-ED4E-41C0-87EB-BE2FC11B2DEC}"/>
          </ac:spMkLst>
        </pc:spChg>
        <pc:spChg chg="mod">
          <ac:chgData name="Gilzamir Gomes" userId="da5d72f49be61749" providerId="LiveId" clId="{655B66F4-071C-4FC4-AE89-457D9C663CF4}" dt="2019-07-28T18:22:06.967" v="25527" actId="1076"/>
          <ac:spMkLst>
            <pc:docMk/>
            <pc:sldMk cId="3411522445" sldId="445"/>
            <ac:spMk id="46" creationId="{90006033-A354-45E3-B5C7-0B4B4A8D3D63}"/>
          </ac:spMkLst>
        </pc:spChg>
        <pc:spChg chg="mod">
          <ac:chgData name="Gilzamir Gomes" userId="da5d72f49be61749" providerId="LiveId" clId="{655B66F4-071C-4FC4-AE89-457D9C663CF4}" dt="2019-07-28T18:22:26.438" v="25539" actId="1076"/>
          <ac:spMkLst>
            <pc:docMk/>
            <pc:sldMk cId="3411522445" sldId="445"/>
            <ac:spMk id="47" creationId="{3C9398C7-576D-47BE-B0E4-2BABED1D0E5E}"/>
          </ac:spMkLst>
        </pc:spChg>
        <pc:cxnChg chg="mod">
          <ac:chgData name="Gilzamir Gomes" userId="da5d72f49be61749" providerId="LiveId" clId="{655B66F4-071C-4FC4-AE89-457D9C663CF4}" dt="2019-07-28T18:21:17.982" v="25516"/>
          <ac:cxnSpMkLst>
            <pc:docMk/>
            <pc:sldMk cId="3411522445" sldId="445"/>
            <ac:cxnSpMk id="9" creationId="{F18F15B0-EBC5-48EA-A669-B6124AB7E973}"/>
          </ac:cxnSpMkLst>
        </pc:cxnChg>
        <pc:cxnChg chg="mod">
          <ac:chgData name="Gilzamir Gomes" userId="da5d72f49be61749" providerId="LiveId" clId="{655B66F4-071C-4FC4-AE89-457D9C663CF4}" dt="2019-07-28T18:20:51.179" v="25513" actId="14100"/>
          <ac:cxnSpMkLst>
            <pc:docMk/>
            <pc:sldMk cId="3411522445" sldId="445"/>
            <ac:cxnSpMk id="14" creationId="{8E53EB84-A4AC-4A6D-95DA-4558369691B2}"/>
          </ac:cxnSpMkLst>
        </pc:cxnChg>
        <pc:cxnChg chg="mod">
          <ac:chgData name="Gilzamir Gomes" userId="da5d72f49be61749" providerId="LiveId" clId="{655B66F4-071C-4FC4-AE89-457D9C663CF4}" dt="2019-07-28T18:19:30.228" v="25495" actId="1076"/>
          <ac:cxnSpMkLst>
            <pc:docMk/>
            <pc:sldMk cId="3411522445" sldId="445"/>
            <ac:cxnSpMk id="27" creationId="{8B2A9213-EC69-4B06-B7E3-4118180D6E7A}"/>
          </ac:cxnSpMkLst>
        </pc:cxnChg>
        <pc:cxnChg chg="add del mod">
          <ac:chgData name="Gilzamir Gomes" userId="da5d72f49be61749" providerId="LiveId" clId="{655B66F4-071C-4FC4-AE89-457D9C663CF4}" dt="2019-07-28T18:21:21.070" v="25517" actId="478"/>
          <ac:cxnSpMkLst>
            <pc:docMk/>
            <pc:sldMk cId="3411522445" sldId="445"/>
            <ac:cxnSpMk id="29" creationId="{74F41C99-BB6B-46A4-A770-ECC13442D34D}"/>
          </ac:cxnSpMkLst>
        </pc:cxnChg>
        <pc:cxnChg chg="add mod">
          <ac:chgData name="Gilzamir Gomes" userId="da5d72f49be61749" providerId="LiveId" clId="{655B66F4-071C-4FC4-AE89-457D9C663CF4}" dt="2019-07-28T18:21:54.366" v="25524" actId="14100"/>
          <ac:cxnSpMkLst>
            <pc:docMk/>
            <pc:sldMk cId="3411522445" sldId="445"/>
            <ac:cxnSpMk id="36" creationId="{51DA3750-8FC2-4489-862A-2F4F33484EBE}"/>
          </ac:cxnSpMkLst>
        </pc:cxnChg>
        <pc:cxnChg chg="add del mod">
          <ac:chgData name="Gilzamir Gomes" userId="da5d72f49be61749" providerId="LiveId" clId="{655B66F4-071C-4FC4-AE89-457D9C663CF4}" dt="2019-07-28T18:22:11.179" v="25529" actId="478"/>
          <ac:cxnSpMkLst>
            <pc:docMk/>
            <pc:sldMk cId="3411522445" sldId="445"/>
            <ac:cxnSpMk id="39" creationId="{AE72B983-2396-442A-AC52-13A28E59E67E}"/>
          </ac:cxnSpMkLst>
        </pc:cxnChg>
        <pc:cxnChg chg="add mod">
          <ac:chgData name="Gilzamir Gomes" userId="da5d72f49be61749" providerId="LiveId" clId="{655B66F4-071C-4FC4-AE89-457D9C663CF4}" dt="2019-07-28T18:22:56.875" v="25558" actId="14100"/>
          <ac:cxnSpMkLst>
            <pc:docMk/>
            <pc:sldMk cId="3411522445" sldId="445"/>
            <ac:cxnSpMk id="42" creationId="{4FA27DE4-B637-4BAE-A136-5F3B973BFC6A}"/>
          </ac:cxnSpMkLst>
        </pc:cxnChg>
      </pc:sldChg>
      <pc:sldChg chg="addSp delSp modSp add">
        <pc:chgData name="Gilzamir Gomes" userId="da5d72f49be61749" providerId="LiveId" clId="{655B66F4-071C-4FC4-AE89-457D9C663CF4}" dt="2019-07-28T18:35:41.225" v="26303" actId="20577"/>
        <pc:sldMkLst>
          <pc:docMk/>
          <pc:sldMk cId="2333755865" sldId="446"/>
        </pc:sldMkLst>
        <pc:spChg chg="mod">
          <ac:chgData name="Gilzamir Gomes" userId="da5d72f49be61749" providerId="LiveId" clId="{655B66F4-071C-4FC4-AE89-457D9C663CF4}" dt="2019-07-28T18:35:41.225" v="26303" actId="20577"/>
          <ac:spMkLst>
            <pc:docMk/>
            <pc:sldMk cId="2333755865" sldId="446"/>
            <ac:spMk id="2" creationId="{19F09A41-FB54-4791-ABA6-391BCDEBAAC0}"/>
          </ac:spMkLst>
        </pc:spChg>
        <pc:spChg chg="add del mod">
          <ac:chgData name="Gilzamir Gomes" userId="da5d72f49be61749" providerId="LiveId" clId="{655B66F4-071C-4FC4-AE89-457D9C663CF4}" dt="2019-07-28T18:35:28.157" v="26288" actId="20577"/>
          <ac:spMkLst>
            <pc:docMk/>
            <pc:sldMk cId="2333755865" sldId="446"/>
            <ac:spMk id="3" creationId="{95C554B8-1794-4F08-BF82-DEBD3D459D96}"/>
          </ac:spMkLst>
        </pc:spChg>
        <pc:spChg chg="add del mod">
          <ac:chgData name="Gilzamir Gomes" userId="da5d72f49be61749" providerId="LiveId" clId="{655B66F4-071C-4FC4-AE89-457D9C663CF4}" dt="2019-07-28T18:27:14.462" v="25739" actId="478"/>
          <ac:spMkLst>
            <pc:docMk/>
            <pc:sldMk cId="2333755865" sldId="446"/>
            <ac:spMk id="5" creationId="{6DE1E00E-9F84-494F-A2CC-2E99CF1EECE2}"/>
          </ac:spMkLst>
        </pc:spChg>
      </pc:sldChg>
      <pc:sldChg chg="addSp modSp add">
        <pc:chgData name="Gilzamir Gomes" userId="da5d72f49be61749" providerId="LiveId" clId="{655B66F4-071C-4FC4-AE89-457D9C663CF4}" dt="2019-07-28T18:45:38.550" v="27202" actId="20577"/>
        <pc:sldMkLst>
          <pc:docMk/>
          <pc:sldMk cId="4168561961" sldId="447"/>
        </pc:sldMkLst>
        <pc:spChg chg="mod">
          <ac:chgData name="Gilzamir Gomes" userId="da5d72f49be61749" providerId="LiveId" clId="{655B66F4-071C-4FC4-AE89-457D9C663CF4}" dt="2019-07-28T18:36:37.201" v="26422" actId="20577"/>
          <ac:spMkLst>
            <pc:docMk/>
            <pc:sldMk cId="4168561961" sldId="447"/>
            <ac:spMk id="2" creationId="{B3AEDFA8-251E-4DBD-A7C9-2206E7C440B2}"/>
          </ac:spMkLst>
        </pc:spChg>
        <pc:spChg chg="mod">
          <ac:chgData name="Gilzamir Gomes" userId="da5d72f49be61749" providerId="LiveId" clId="{655B66F4-071C-4FC4-AE89-457D9C663CF4}" dt="2019-07-28T18:44:21.810" v="26915" actId="27636"/>
          <ac:spMkLst>
            <pc:docMk/>
            <pc:sldMk cId="4168561961" sldId="447"/>
            <ac:spMk id="3" creationId="{C2FDB536-1E4B-47FA-89A7-FAE347063C40}"/>
          </ac:spMkLst>
        </pc:spChg>
        <pc:spChg chg="add mod">
          <ac:chgData name="Gilzamir Gomes" userId="da5d72f49be61749" providerId="LiveId" clId="{655B66F4-071C-4FC4-AE89-457D9C663CF4}" dt="2019-07-28T18:45:38.550" v="27202" actId="20577"/>
          <ac:spMkLst>
            <pc:docMk/>
            <pc:sldMk cId="4168561961" sldId="447"/>
            <ac:spMk id="4" creationId="{927F3D0F-94B9-4DF3-89BD-2998BF32F251}"/>
          </ac:spMkLst>
        </pc:spChg>
      </pc:sldChg>
      <pc:sldChg chg="addSp delSp modSp add">
        <pc:chgData name="Gilzamir Gomes" userId="da5d72f49be61749" providerId="LiveId" clId="{655B66F4-071C-4FC4-AE89-457D9C663CF4}" dt="2019-07-28T18:46:58.363" v="27208" actId="1076"/>
        <pc:sldMkLst>
          <pc:docMk/>
          <pc:sldMk cId="2636616884" sldId="448"/>
        </pc:sldMkLst>
        <pc:spChg chg="del">
          <ac:chgData name="Gilzamir Gomes" userId="da5d72f49be61749" providerId="LiveId" clId="{655B66F4-071C-4FC4-AE89-457D9C663CF4}" dt="2019-07-28T18:46:42.521" v="27204" actId="478"/>
          <ac:spMkLst>
            <pc:docMk/>
            <pc:sldMk cId="2636616884" sldId="448"/>
            <ac:spMk id="3" creationId="{C2FDB536-1E4B-47FA-89A7-FAE347063C40}"/>
          </ac:spMkLst>
        </pc:spChg>
        <pc:spChg chg="mod">
          <ac:chgData name="Gilzamir Gomes" userId="da5d72f49be61749" providerId="LiveId" clId="{655B66F4-071C-4FC4-AE89-457D9C663CF4}" dt="2019-07-28T18:46:51.190" v="27206" actId="1076"/>
          <ac:spMkLst>
            <pc:docMk/>
            <pc:sldMk cId="2636616884" sldId="448"/>
            <ac:spMk id="4" creationId="{927F3D0F-94B9-4DF3-89BD-2998BF32F251}"/>
          </ac:spMkLst>
        </pc:spChg>
        <pc:spChg chg="add del mod">
          <ac:chgData name="Gilzamir Gomes" userId="da5d72f49be61749" providerId="LiveId" clId="{655B66F4-071C-4FC4-AE89-457D9C663CF4}" dt="2019-07-28T18:46:46.488" v="27205" actId="478"/>
          <ac:spMkLst>
            <pc:docMk/>
            <pc:sldMk cId="2636616884" sldId="448"/>
            <ac:spMk id="6" creationId="{A1FA3C32-6354-45AA-BFC4-A1541DDF59C6}"/>
          </ac:spMkLst>
        </pc:spChg>
        <pc:picChg chg="add mod">
          <ac:chgData name="Gilzamir Gomes" userId="da5d72f49be61749" providerId="LiveId" clId="{655B66F4-071C-4FC4-AE89-457D9C663CF4}" dt="2019-07-28T18:46:58.363" v="27208" actId="1076"/>
          <ac:picMkLst>
            <pc:docMk/>
            <pc:sldMk cId="2636616884" sldId="448"/>
            <ac:picMk id="7" creationId="{3475F318-61BF-4D1E-9C52-4656FDF48FC8}"/>
          </ac:picMkLst>
        </pc:picChg>
      </pc:sldChg>
      <pc:sldChg chg="addSp delSp modSp add">
        <pc:chgData name="Gilzamir Gomes" userId="da5d72f49be61749" providerId="LiveId" clId="{655B66F4-071C-4FC4-AE89-457D9C663CF4}" dt="2019-07-28T18:50:13.264" v="27293" actId="1076"/>
        <pc:sldMkLst>
          <pc:docMk/>
          <pc:sldMk cId="691729238" sldId="449"/>
        </pc:sldMkLst>
        <pc:spChg chg="mod">
          <ac:chgData name="Gilzamir Gomes" userId="da5d72f49be61749" providerId="LiveId" clId="{655B66F4-071C-4FC4-AE89-457D9C663CF4}" dt="2019-07-28T18:49:00.244" v="27276" actId="20577"/>
          <ac:spMkLst>
            <pc:docMk/>
            <pc:sldMk cId="691729238" sldId="449"/>
            <ac:spMk id="2" creationId="{CBF01308-68D5-4F85-97FD-66BCB7E974CF}"/>
          </ac:spMkLst>
        </pc:spChg>
        <pc:spChg chg="add del mod">
          <ac:chgData name="Gilzamir Gomes" userId="da5d72f49be61749" providerId="LiveId" clId="{655B66F4-071C-4FC4-AE89-457D9C663CF4}" dt="2019-07-28T18:49:37.035" v="27286" actId="14100"/>
          <ac:spMkLst>
            <pc:docMk/>
            <pc:sldMk cId="691729238" sldId="449"/>
            <ac:spMk id="3" creationId="{D9D4C85E-3F04-4F22-A0C9-C6921D509931}"/>
          </ac:spMkLst>
        </pc:spChg>
        <pc:picChg chg="add del mod">
          <ac:chgData name="Gilzamir Gomes" userId="da5d72f49be61749" providerId="LiveId" clId="{655B66F4-071C-4FC4-AE89-457D9C663CF4}" dt="2019-07-28T18:49:29.464" v="27278"/>
          <ac:picMkLst>
            <pc:docMk/>
            <pc:sldMk cId="691729238" sldId="449"/>
            <ac:picMk id="4" creationId="{65E5838C-6AF5-49CB-8702-4F15B0D0191E}"/>
          </ac:picMkLst>
        </pc:picChg>
        <pc:picChg chg="add mod">
          <ac:chgData name="Gilzamir Gomes" userId="da5d72f49be61749" providerId="LiveId" clId="{655B66F4-071C-4FC4-AE89-457D9C663CF4}" dt="2019-07-28T18:49:44.641" v="27289" actId="1076"/>
          <ac:picMkLst>
            <pc:docMk/>
            <pc:sldMk cId="691729238" sldId="449"/>
            <ac:picMk id="5" creationId="{A97570FE-D958-4A68-AABB-6510DC086946}"/>
          </ac:picMkLst>
        </pc:picChg>
        <pc:picChg chg="add mod">
          <ac:chgData name="Gilzamir Gomes" userId="da5d72f49be61749" providerId="LiveId" clId="{655B66F4-071C-4FC4-AE89-457D9C663CF4}" dt="2019-07-28T18:50:13.264" v="27293" actId="1076"/>
          <ac:picMkLst>
            <pc:docMk/>
            <pc:sldMk cId="691729238" sldId="449"/>
            <ac:picMk id="7" creationId="{F8DC58C4-E018-4A99-BED9-CEB7C01483AF}"/>
          </ac:picMkLst>
        </pc:picChg>
      </pc:sldChg>
      <pc:sldChg chg="addSp modSp add">
        <pc:chgData name="Gilzamir Gomes" userId="da5d72f49be61749" providerId="LiveId" clId="{655B66F4-071C-4FC4-AE89-457D9C663CF4}" dt="2019-07-28T18:59:46.199" v="27682"/>
        <pc:sldMkLst>
          <pc:docMk/>
          <pc:sldMk cId="2651602485" sldId="450"/>
        </pc:sldMkLst>
        <pc:spChg chg="mod">
          <ac:chgData name="Gilzamir Gomes" userId="da5d72f49be61749" providerId="LiveId" clId="{655B66F4-071C-4FC4-AE89-457D9C663CF4}" dt="2019-07-28T18:50:36.654" v="27305" actId="20577"/>
          <ac:spMkLst>
            <pc:docMk/>
            <pc:sldMk cId="2651602485" sldId="450"/>
            <ac:spMk id="2" creationId="{68D92F3B-C13E-4D3C-B4C6-2BE88186EB18}"/>
          </ac:spMkLst>
        </pc:spChg>
        <pc:spChg chg="mod">
          <ac:chgData name="Gilzamir Gomes" userId="da5d72f49be61749" providerId="LiveId" clId="{655B66F4-071C-4FC4-AE89-457D9C663CF4}" dt="2019-07-28T18:56:20.845" v="27667" actId="27636"/>
          <ac:spMkLst>
            <pc:docMk/>
            <pc:sldMk cId="2651602485" sldId="450"/>
            <ac:spMk id="3" creationId="{FC681582-7840-44A7-90CE-3929408794C2}"/>
          </ac:spMkLst>
        </pc:spChg>
        <pc:picChg chg="add mod">
          <ac:chgData name="Gilzamir Gomes" userId="da5d72f49be61749" providerId="LiveId" clId="{655B66F4-071C-4FC4-AE89-457D9C663CF4}" dt="2019-07-28T18:58:40.868" v="27674" actId="1076"/>
          <ac:picMkLst>
            <pc:docMk/>
            <pc:sldMk cId="2651602485" sldId="450"/>
            <ac:picMk id="4" creationId="{810513BF-1E22-4BC0-833C-F1FBBF798711}"/>
          </ac:picMkLst>
        </pc:picChg>
        <pc:picChg chg="add mod">
          <ac:chgData name="Gilzamir Gomes" userId="da5d72f49be61749" providerId="LiveId" clId="{655B66F4-071C-4FC4-AE89-457D9C663CF4}" dt="2019-07-28T18:58:43.032" v="27675" actId="1076"/>
          <ac:picMkLst>
            <pc:docMk/>
            <pc:sldMk cId="2651602485" sldId="450"/>
            <ac:picMk id="5" creationId="{F9ACD70E-473B-4E3D-A66E-0EC0BCA79DD9}"/>
          </ac:picMkLst>
        </pc:picChg>
        <pc:picChg chg="add mod">
          <ac:chgData name="Gilzamir Gomes" userId="da5d72f49be61749" providerId="LiveId" clId="{655B66F4-071C-4FC4-AE89-457D9C663CF4}" dt="2019-07-28T18:58:45.376" v="27676" actId="1076"/>
          <ac:picMkLst>
            <pc:docMk/>
            <pc:sldMk cId="2651602485" sldId="450"/>
            <ac:picMk id="6" creationId="{E12EED0B-AAAD-4587-938D-9F659C0ECBAC}"/>
          </ac:picMkLst>
        </pc:picChg>
        <pc:picChg chg="add mod">
          <ac:chgData name="Gilzamir Gomes" userId="da5d72f49be61749" providerId="LiveId" clId="{655B66F4-071C-4FC4-AE89-457D9C663CF4}" dt="2019-07-28T18:59:46.199" v="27682"/>
          <ac:picMkLst>
            <pc:docMk/>
            <pc:sldMk cId="2651602485" sldId="450"/>
            <ac:picMk id="7" creationId="{B27AEE3D-FEBF-4738-BB6F-D19B982C033D}"/>
          </ac:picMkLst>
        </pc:picChg>
      </pc:sldChg>
      <pc:sldChg chg="addSp delSp modSp add">
        <pc:chgData name="Gilzamir Gomes" userId="da5d72f49be61749" providerId="LiveId" clId="{655B66F4-071C-4FC4-AE89-457D9C663CF4}" dt="2019-07-28T18:54:12.871" v="27599" actId="1076"/>
        <pc:sldMkLst>
          <pc:docMk/>
          <pc:sldMk cId="3340584877" sldId="451"/>
        </pc:sldMkLst>
        <pc:spChg chg="del">
          <ac:chgData name="Gilzamir Gomes" userId="da5d72f49be61749" providerId="LiveId" clId="{655B66F4-071C-4FC4-AE89-457D9C663CF4}" dt="2019-07-28T18:53:51.705" v="27591" actId="478"/>
          <ac:spMkLst>
            <pc:docMk/>
            <pc:sldMk cId="3340584877" sldId="451"/>
            <ac:spMk id="3" creationId="{FC681582-7840-44A7-90CE-3929408794C2}"/>
          </ac:spMkLst>
        </pc:spChg>
        <pc:spChg chg="add del mod">
          <ac:chgData name="Gilzamir Gomes" userId="da5d72f49be61749" providerId="LiveId" clId="{655B66F4-071C-4FC4-AE89-457D9C663CF4}" dt="2019-07-28T18:53:59.123" v="27592" actId="931"/>
          <ac:spMkLst>
            <pc:docMk/>
            <pc:sldMk cId="3340584877" sldId="451"/>
            <ac:spMk id="6" creationId="{C3C68A6B-1DEE-4E13-99AB-595342097AF6}"/>
          </ac:spMkLst>
        </pc:spChg>
        <pc:picChg chg="add del">
          <ac:chgData name="Gilzamir Gomes" userId="da5d72f49be61749" providerId="LiveId" clId="{655B66F4-071C-4FC4-AE89-457D9C663CF4}" dt="2019-07-28T18:53:48.946" v="27590"/>
          <ac:picMkLst>
            <pc:docMk/>
            <pc:sldMk cId="3340584877" sldId="451"/>
            <ac:picMk id="4" creationId="{7A6B3B57-6026-4707-98B3-8B0C66AEACB1}"/>
          </ac:picMkLst>
        </pc:picChg>
        <pc:picChg chg="add mod">
          <ac:chgData name="Gilzamir Gomes" userId="da5d72f49be61749" providerId="LiveId" clId="{655B66F4-071C-4FC4-AE89-457D9C663CF4}" dt="2019-07-28T18:54:12.871" v="27599" actId="1076"/>
          <ac:picMkLst>
            <pc:docMk/>
            <pc:sldMk cId="3340584877" sldId="451"/>
            <ac:picMk id="8" creationId="{8A4077CA-0D5F-48CA-BA67-A6FD02CA4E4A}"/>
          </ac:picMkLst>
        </pc:picChg>
      </pc:sldChg>
      <pc:sldChg chg="modSp add">
        <pc:chgData name="Gilzamir Gomes" userId="da5d72f49be61749" providerId="LiveId" clId="{655B66F4-071C-4FC4-AE89-457D9C663CF4}" dt="2019-07-29T19:00:42.296" v="31829" actId="1035"/>
        <pc:sldMkLst>
          <pc:docMk/>
          <pc:sldMk cId="2164979749" sldId="452"/>
        </pc:sldMkLst>
        <pc:spChg chg="mod">
          <ac:chgData name="Gilzamir Gomes" userId="da5d72f49be61749" providerId="LiveId" clId="{655B66F4-071C-4FC4-AE89-457D9C663CF4}" dt="2019-07-28T23:19:30.045" v="27694" actId="20577"/>
          <ac:spMkLst>
            <pc:docMk/>
            <pc:sldMk cId="2164979749" sldId="452"/>
            <ac:spMk id="2" creationId="{610E54D5-3F02-49F0-AD28-CA01AC81FA9E}"/>
          </ac:spMkLst>
        </pc:spChg>
        <pc:spChg chg="mod">
          <ac:chgData name="Gilzamir Gomes" userId="da5d72f49be61749" providerId="LiveId" clId="{655B66F4-071C-4FC4-AE89-457D9C663CF4}" dt="2019-07-29T19:00:42.296" v="31829" actId="1035"/>
          <ac:spMkLst>
            <pc:docMk/>
            <pc:sldMk cId="2164979749" sldId="452"/>
            <ac:spMk id="3" creationId="{B40A6E4A-A845-4A7D-8A2E-A63D38D83CA9}"/>
          </ac:spMkLst>
        </pc:spChg>
      </pc:sldChg>
      <pc:sldChg chg="addSp delSp modSp add del">
        <pc:chgData name="Gilzamir Gomes" userId="da5d72f49be61749" providerId="LiveId" clId="{655B66F4-071C-4FC4-AE89-457D9C663CF4}" dt="2019-07-28T23:45:55.675" v="28958" actId="2696"/>
        <pc:sldMkLst>
          <pc:docMk/>
          <pc:sldMk cId="1113205461" sldId="453"/>
        </pc:sldMkLst>
        <pc:spChg chg="mod">
          <ac:chgData name="Gilzamir Gomes" userId="da5d72f49be61749" providerId="LiveId" clId="{655B66F4-071C-4FC4-AE89-457D9C663CF4}" dt="2019-07-28T23:42:08.185" v="28892" actId="20577"/>
          <ac:spMkLst>
            <pc:docMk/>
            <pc:sldMk cId="1113205461" sldId="453"/>
            <ac:spMk id="3" creationId="{B40A6E4A-A845-4A7D-8A2E-A63D38D83CA9}"/>
          </ac:spMkLst>
        </pc:spChg>
        <pc:spChg chg="add mod">
          <ac:chgData name="Gilzamir Gomes" userId="da5d72f49be61749" providerId="LiveId" clId="{655B66F4-071C-4FC4-AE89-457D9C663CF4}" dt="2019-07-28T23:31:42.971" v="28714" actId="20577"/>
          <ac:spMkLst>
            <pc:docMk/>
            <pc:sldMk cId="1113205461" sldId="453"/>
            <ac:spMk id="10" creationId="{BCACFE12-6EE6-4107-9499-7E57B4C2D495}"/>
          </ac:spMkLst>
        </pc:spChg>
        <pc:spChg chg="add mod">
          <ac:chgData name="Gilzamir Gomes" userId="da5d72f49be61749" providerId="LiveId" clId="{655B66F4-071C-4FC4-AE89-457D9C663CF4}" dt="2019-07-28T23:31:57.371" v="28717" actId="20577"/>
          <ac:spMkLst>
            <pc:docMk/>
            <pc:sldMk cId="1113205461" sldId="453"/>
            <ac:spMk id="11" creationId="{9C0C921E-9CF1-4549-BFE5-E22C7CCEABFF}"/>
          </ac:spMkLst>
        </pc:spChg>
        <pc:spChg chg="add mod">
          <ac:chgData name="Gilzamir Gomes" userId="da5d72f49be61749" providerId="LiveId" clId="{655B66F4-071C-4FC4-AE89-457D9C663CF4}" dt="2019-07-28T23:32:30.896" v="28723" actId="1076"/>
          <ac:spMkLst>
            <pc:docMk/>
            <pc:sldMk cId="1113205461" sldId="453"/>
            <ac:spMk id="12" creationId="{811AD927-7E63-4B60-B0CF-08DD46E0DA3C}"/>
          </ac:spMkLst>
        </pc:spChg>
        <pc:spChg chg="add mod">
          <ac:chgData name="Gilzamir Gomes" userId="da5d72f49be61749" providerId="LiveId" clId="{655B66F4-071C-4FC4-AE89-457D9C663CF4}" dt="2019-07-28T23:33:53.185" v="28735" actId="1035"/>
          <ac:spMkLst>
            <pc:docMk/>
            <pc:sldMk cId="1113205461" sldId="453"/>
            <ac:spMk id="18" creationId="{5DF2AC11-E119-4F54-8934-A73017CABA97}"/>
          </ac:spMkLst>
        </pc:spChg>
        <pc:spChg chg="add del mod">
          <ac:chgData name="Gilzamir Gomes" userId="da5d72f49be61749" providerId="LiveId" clId="{655B66F4-071C-4FC4-AE89-457D9C663CF4}" dt="2019-07-28T23:39:16.526" v="28787" actId="478"/>
          <ac:spMkLst>
            <pc:docMk/>
            <pc:sldMk cId="1113205461" sldId="453"/>
            <ac:spMk id="28" creationId="{FE1443FA-1823-4C36-95D0-66734161E498}"/>
          </ac:spMkLst>
        </pc:spChg>
        <pc:spChg chg="add mod">
          <ac:chgData name="Gilzamir Gomes" userId="da5d72f49be61749" providerId="LiveId" clId="{655B66F4-071C-4FC4-AE89-457D9C663CF4}" dt="2019-07-28T23:40:18.541" v="28798" actId="1076"/>
          <ac:spMkLst>
            <pc:docMk/>
            <pc:sldMk cId="1113205461" sldId="453"/>
            <ac:spMk id="29" creationId="{55FCD01F-78F9-45C8-849E-FDD39E377CEA}"/>
          </ac:spMkLst>
        </pc:spChg>
        <pc:spChg chg="add mod">
          <ac:chgData name="Gilzamir Gomes" userId="da5d72f49be61749" providerId="LiveId" clId="{655B66F4-071C-4FC4-AE89-457D9C663CF4}" dt="2019-07-28T23:41:02.106" v="28804" actId="14100"/>
          <ac:spMkLst>
            <pc:docMk/>
            <pc:sldMk cId="1113205461" sldId="453"/>
            <ac:spMk id="34" creationId="{ADDC8EA9-9E55-42FE-930B-04B3559060F8}"/>
          </ac:spMkLst>
        </pc:spChg>
        <pc:spChg chg="add mod">
          <ac:chgData name="Gilzamir Gomes" userId="da5d72f49be61749" providerId="LiveId" clId="{655B66F4-071C-4FC4-AE89-457D9C663CF4}" dt="2019-07-28T23:40:08.566" v="28796" actId="1076"/>
          <ac:spMkLst>
            <pc:docMk/>
            <pc:sldMk cId="1113205461" sldId="453"/>
            <ac:spMk id="35" creationId="{822297A9-AE72-4027-B9F5-DB3BD9DD575B}"/>
          </ac:spMkLst>
        </pc:spChg>
        <pc:cxnChg chg="add mod">
          <ac:chgData name="Gilzamir Gomes" userId="da5d72f49be61749" providerId="LiveId" clId="{655B66F4-071C-4FC4-AE89-457D9C663CF4}" dt="2019-07-28T23:31:24.527" v="28710" actId="11529"/>
          <ac:cxnSpMkLst>
            <pc:docMk/>
            <pc:sldMk cId="1113205461" sldId="453"/>
            <ac:cxnSpMk id="5" creationId="{082009EF-6715-47C3-99D3-5DF088186947}"/>
          </ac:cxnSpMkLst>
        </pc:cxnChg>
        <pc:cxnChg chg="add mod">
          <ac:chgData name="Gilzamir Gomes" userId="da5d72f49be61749" providerId="LiveId" clId="{655B66F4-071C-4FC4-AE89-457D9C663CF4}" dt="2019-07-28T23:34:25.946" v="28739" actId="14100"/>
          <ac:cxnSpMkLst>
            <pc:docMk/>
            <pc:sldMk cId="1113205461" sldId="453"/>
            <ac:cxnSpMk id="7" creationId="{031DAEB0-996B-4342-BC3E-60A25C07357A}"/>
          </ac:cxnSpMkLst>
        </pc:cxnChg>
        <pc:cxnChg chg="add mod">
          <ac:chgData name="Gilzamir Gomes" userId="da5d72f49be61749" providerId="LiveId" clId="{655B66F4-071C-4FC4-AE89-457D9C663CF4}" dt="2019-07-28T23:32:39.146" v="28724" actId="14100"/>
          <ac:cxnSpMkLst>
            <pc:docMk/>
            <pc:sldMk cId="1113205461" sldId="453"/>
            <ac:cxnSpMk id="9" creationId="{C27F3ED8-5471-40CB-91FE-E6B16B02AEC4}"/>
          </ac:cxnSpMkLst>
        </pc:cxnChg>
        <pc:cxnChg chg="add mod">
          <ac:chgData name="Gilzamir Gomes" userId="da5d72f49be61749" providerId="LiveId" clId="{655B66F4-071C-4FC4-AE89-457D9C663CF4}" dt="2019-07-28T23:33:37.516" v="28731" actId="693"/>
          <ac:cxnSpMkLst>
            <pc:docMk/>
            <pc:sldMk cId="1113205461" sldId="453"/>
            <ac:cxnSpMk id="15" creationId="{36E70D2B-1900-44BC-B4CF-5CB21E8D6941}"/>
          </ac:cxnSpMkLst>
        </pc:cxnChg>
        <pc:cxnChg chg="add mod">
          <ac:chgData name="Gilzamir Gomes" userId="da5d72f49be61749" providerId="LiveId" clId="{655B66F4-071C-4FC4-AE89-457D9C663CF4}" dt="2019-07-28T23:34:12.587" v="28738" actId="1076"/>
          <ac:cxnSpMkLst>
            <pc:docMk/>
            <pc:sldMk cId="1113205461" sldId="453"/>
            <ac:cxnSpMk id="19" creationId="{A89F0A7D-5ABB-44B8-98D3-0E772FF4CDBC}"/>
          </ac:cxnSpMkLst>
        </pc:cxnChg>
        <pc:cxnChg chg="add mod">
          <ac:chgData name="Gilzamir Gomes" userId="da5d72f49be61749" providerId="LiveId" clId="{655B66F4-071C-4FC4-AE89-457D9C663CF4}" dt="2019-07-28T23:34:36.296" v="28742" actId="1076"/>
          <ac:cxnSpMkLst>
            <pc:docMk/>
            <pc:sldMk cId="1113205461" sldId="453"/>
            <ac:cxnSpMk id="22" creationId="{9D808C5E-2F59-4F43-9FAC-5F2A027E8B64}"/>
          </ac:cxnSpMkLst>
        </pc:cxnChg>
        <pc:cxnChg chg="add mod">
          <ac:chgData name="Gilzamir Gomes" userId="da5d72f49be61749" providerId="LiveId" clId="{655B66F4-071C-4FC4-AE89-457D9C663CF4}" dt="2019-07-28T23:40:47.086" v="28802" actId="1076"/>
          <ac:cxnSpMkLst>
            <pc:docMk/>
            <pc:sldMk cId="1113205461" sldId="453"/>
            <ac:cxnSpMk id="25" creationId="{279AF419-3D95-4098-90A6-D91A91102962}"/>
          </ac:cxnSpMkLst>
        </pc:cxnChg>
        <pc:cxnChg chg="add mod">
          <ac:chgData name="Gilzamir Gomes" userId="da5d72f49be61749" providerId="LiveId" clId="{655B66F4-071C-4FC4-AE89-457D9C663CF4}" dt="2019-07-28T23:38:35.976" v="28778" actId="14100"/>
          <ac:cxnSpMkLst>
            <pc:docMk/>
            <pc:sldMk cId="1113205461" sldId="453"/>
            <ac:cxnSpMk id="27" creationId="{347109D7-2967-4390-AD11-AC969C83F79C}"/>
          </ac:cxnSpMkLst>
        </pc:cxnChg>
        <pc:cxnChg chg="add mod">
          <ac:chgData name="Gilzamir Gomes" userId="da5d72f49be61749" providerId="LiveId" clId="{655B66F4-071C-4FC4-AE89-457D9C663CF4}" dt="2019-07-28T23:40:51.376" v="28803" actId="14100"/>
          <ac:cxnSpMkLst>
            <pc:docMk/>
            <pc:sldMk cId="1113205461" sldId="453"/>
            <ac:cxnSpMk id="30" creationId="{835FF0C0-6144-4E0F-876E-88D0C6F658B8}"/>
          </ac:cxnSpMkLst>
        </pc:cxnChg>
        <pc:cxnChg chg="add del mod">
          <ac:chgData name="Gilzamir Gomes" userId="da5d72f49be61749" providerId="LiveId" clId="{655B66F4-071C-4FC4-AE89-457D9C663CF4}" dt="2019-07-28T23:41:26.066" v="28806" actId="478"/>
          <ac:cxnSpMkLst>
            <pc:docMk/>
            <pc:sldMk cId="1113205461" sldId="453"/>
            <ac:cxnSpMk id="46" creationId="{5FFF23A7-8DDA-40E9-9865-22DC8FC8BFB3}"/>
          </ac:cxnSpMkLst>
        </pc:cxnChg>
        <pc:cxnChg chg="add mod">
          <ac:chgData name="Gilzamir Gomes" userId="da5d72f49be61749" providerId="LiveId" clId="{655B66F4-071C-4FC4-AE89-457D9C663CF4}" dt="2019-07-28T23:42:02.046" v="28885" actId="14100"/>
          <ac:cxnSpMkLst>
            <pc:docMk/>
            <pc:sldMk cId="1113205461" sldId="453"/>
            <ac:cxnSpMk id="48" creationId="{FC160312-706C-4E7A-8A8D-18B61D6EC3EF}"/>
          </ac:cxnSpMkLst>
        </pc:cxnChg>
      </pc:sldChg>
      <pc:sldChg chg="add del">
        <pc:chgData name="Gilzamir Gomes" userId="da5d72f49be61749" providerId="LiveId" clId="{655B66F4-071C-4FC4-AE89-457D9C663CF4}" dt="2019-07-28T23:31:12.388" v="28708"/>
        <pc:sldMkLst>
          <pc:docMk/>
          <pc:sldMk cId="1437710917" sldId="453"/>
        </pc:sldMkLst>
      </pc:sldChg>
      <pc:sldChg chg="add del">
        <pc:chgData name="Gilzamir Gomes" userId="da5d72f49be61749" providerId="LiveId" clId="{655B66F4-071C-4FC4-AE89-457D9C663CF4}" dt="2019-07-28T23:42:46.431" v="28894" actId="2696"/>
        <pc:sldMkLst>
          <pc:docMk/>
          <pc:sldMk cId="3894828849" sldId="454"/>
        </pc:sldMkLst>
      </pc:sldChg>
      <pc:sldChg chg="addSp delSp modSp add">
        <pc:chgData name="Gilzamir Gomes" userId="da5d72f49be61749" providerId="LiveId" clId="{655B66F4-071C-4FC4-AE89-457D9C663CF4}" dt="2019-07-29T00:10:58.193" v="29389" actId="1076"/>
        <pc:sldMkLst>
          <pc:docMk/>
          <pc:sldMk cId="4226931051" sldId="454"/>
        </pc:sldMkLst>
        <pc:spChg chg="mod">
          <ac:chgData name="Gilzamir Gomes" userId="da5d72f49be61749" providerId="LiveId" clId="{655B66F4-071C-4FC4-AE89-457D9C663CF4}" dt="2019-07-28T23:47:56.265" v="28980" actId="1076"/>
          <ac:spMkLst>
            <pc:docMk/>
            <pc:sldMk cId="4226931051" sldId="454"/>
            <ac:spMk id="2" creationId="{610E54D5-3F02-49F0-AD28-CA01AC81FA9E}"/>
          </ac:spMkLst>
        </pc:spChg>
        <pc:spChg chg="mod">
          <ac:chgData name="Gilzamir Gomes" userId="da5d72f49be61749" providerId="LiveId" clId="{655B66F4-071C-4FC4-AE89-457D9C663CF4}" dt="2019-07-29T00:09:50.714" v="29323" actId="1076"/>
          <ac:spMkLst>
            <pc:docMk/>
            <pc:sldMk cId="4226931051" sldId="454"/>
            <ac:spMk id="3" creationId="{B40A6E4A-A845-4A7D-8A2E-A63D38D83CA9}"/>
          </ac:spMkLst>
        </pc:spChg>
        <pc:spChg chg="mod">
          <ac:chgData name="Gilzamir Gomes" userId="da5d72f49be61749" providerId="LiveId" clId="{655B66F4-071C-4FC4-AE89-457D9C663CF4}" dt="2019-07-28T23:44:52.095" v="28947" actId="1076"/>
          <ac:spMkLst>
            <pc:docMk/>
            <pc:sldMk cId="4226931051" sldId="454"/>
            <ac:spMk id="10" creationId="{BCACFE12-6EE6-4107-9499-7E57B4C2D495}"/>
          </ac:spMkLst>
        </pc:spChg>
        <pc:spChg chg="del">
          <ac:chgData name="Gilzamir Gomes" userId="da5d72f49be61749" providerId="LiveId" clId="{655B66F4-071C-4FC4-AE89-457D9C663CF4}" dt="2019-07-28T23:43:29.236" v="28902" actId="478"/>
          <ac:spMkLst>
            <pc:docMk/>
            <pc:sldMk cId="4226931051" sldId="454"/>
            <ac:spMk id="12" creationId="{811AD927-7E63-4B60-B0CF-08DD46E0DA3C}"/>
          </ac:spMkLst>
        </pc:spChg>
        <pc:spChg chg="add mod">
          <ac:chgData name="Gilzamir Gomes" userId="da5d72f49be61749" providerId="LiveId" clId="{655B66F4-071C-4FC4-AE89-457D9C663CF4}" dt="2019-07-28T23:44:46.776" v="28946" actId="20577"/>
          <ac:spMkLst>
            <pc:docMk/>
            <pc:sldMk cId="4226931051" sldId="454"/>
            <ac:spMk id="26" creationId="{EF5CD07B-8E62-4ABF-B9A8-2F76A04A752A}"/>
          </ac:spMkLst>
        </pc:spChg>
        <pc:spChg chg="add del mod">
          <ac:chgData name="Gilzamir Gomes" userId="da5d72f49be61749" providerId="LiveId" clId="{655B66F4-071C-4FC4-AE89-457D9C663CF4}" dt="2019-07-28T23:56:15.875" v="29039" actId="478"/>
          <ac:spMkLst>
            <pc:docMk/>
            <pc:sldMk cId="4226931051" sldId="454"/>
            <ac:spMk id="28" creationId="{EA8438AA-FAE4-4BA1-90CD-679502F6D780}"/>
          </ac:spMkLst>
        </pc:spChg>
        <pc:spChg chg="del mod">
          <ac:chgData name="Gilzamir Gomes" userId="da5d72f49be61749" providerId="LiveId" clId="{655B66F4-071C-4FC4-AE89-457D9C663CF4}" dt="2019-07-28T23:46:26.001" v="28959" actId="478"/>
          <ac:spMkLst>
            <pc:docMk/>
            <pc:sldMk cId="4226931051" sldId="454"/>
            <ac:spMk id="29" creationId="{55FCD01F-78F9-45C8-849E-FDD39E377CEA}"/>
          </ac:spMkLst>
        </pc:spChg>
        <pc:spChg chg="add mod">
          <ac:chgData name="Gilzamir Gomes" userId="da5d72f49be61749" providerId="LiveId" clId="{655B66F4-071C-4FC4-AE89-457D9C663CF4}" dt="2019-07-28T23:56:26.455" v="29042" actId="1076"/>
          <ac:spMkLst>
            <pc:docMk/>
            <pc:sldMk cId="4226931051" sldId="454"/>
            <ac:spMk id="31" creationId="{D334FFA3-AE68-4FED-BF62-3E5C89E49B96}"/>
          </ac:spMkLst>
        </pc:spChg>
        <pc:spChg chg="add del mod">
          <ac:chgData name="Gilzamir Gomes" userId="da5d72f49be61749" providerId="LiveId" clId="{655B66F4-071C-4FC4-AE89-457D9C663CF4}" dt="2019-07-28T23:54:45.445" v="28997" actId="478"/>
          <ac:spMkLst>
            <pc:docMk/>
            <pc:sldMk cId="4226931051" sldId="454"/>
            <ac:spMk id="32" creationId="{47401389-8B61-4742-A402-36BF6687CD37}"/>
          </ac:spMkLst>
        </pc:spChg>
        <pc:spChg chg="add mod">
          <ac:chgData name="Gilzamir Gomes" userId="da5d72f49be61749" providerId="LiveId" clId="{655B66F4-071C-4FC4-AE89-457D9C663CF4}" dt="2019-07-28T23:56:22.325" v="29041" actId="1076"/>
          <ac:spMkLst>
            <pc:docMk/>
            <pc:sldMk cId="4226931051" sldId="454"/>
            <ac:spMk id="33" creationId="{89195FED-3B76-435F-9F7D-DFB15EEE82C9}"/>
          </ac:spMkLst>
        </pc:spChg>
        <pc:spChg chg="mod">
          <ac:chgData name="Gilzamir Gomes" userId="da5d72f49be61749" providerId="LiveId" clId="{655B66F4-071C-4FC4-AE89-457D9C663CF4}" dt="2019-07-28T23:44:21.676" v="28933" actId="1076"/>
          <ac:spMkLst>
            <pc:docMk/>
            <pc:sldMk cId="4226931051" sldId="454"/>
            <ac:spMk id="34" creationId="{ADDC8EA9-9E55-42FE-930B-04B3559060F8}"/>
          </ac:spMkLst>
        </pc:spChg>
        <pc:spChg chg="mod">
          <ac:chgData name="Gilzamir Gomes" userId="da5d72f49be61749" providerId="LiveId" clId="{655B66F4-071C-4FC4-AE89-457D9C663CF4}" dt="2019-07-28T23:44:33.826" v="28937" actId="1076"/>
          <ac:spMkLst>
            <pc:docMk/>
            <pc:sldMk cId="4226931051" sldId="454"/>
            <ac:spMk id="35" creationId="{822297A9-AE72-4027-B9F5-DB3BD9DD575B}"/>
          </ac:spMkLst>
        </pc:spChg>
        <pc:spChg chg="add del mod">
          <ac:chgData name="Gilzamir Gomes" userId="da5d72f49be61749" providerId="LiveId" clId="{655B66F4-071C-4FC4-AE89-457D9C663CF4}" dt="2019-07-28T23:56:18.180" v="29040" actId="478"/>
          <ac:spMkLst>
            <pc:docMk/>
            <pc:sldMk cId="4226931051" sldId="454"/>
            <ac:spMk id="36" creationId="{ADEA1929-8B87-46F9-8AC6-BEDE638F462C}"/>
          </ac:spMkLst>
        </pc:spChg>
        <pc:spChg chg="add mod">
          <ac:chgData name="Gilzamir Gomes" userId="da5d72f49be61749" providerId="LiveId" clId="{655B66F4-071C-4FC4-AE89-457D9C663CF4}" dt="2019-07-29T00:10:58.193" v="29389" actId="1076"/>
          <ac:spMkLst>
            <pc:docMk/>
            <pc:sldMk cId="4226931051" sldId="454"/>
            <ac:spMk id="37" creationId="{382D650F-AB7F-415D-B36D-CBF97452B245}"/>
          </ac:spMkLst>
        </pc:spChg>
        <pc:cxnChg chg="del">
          <ac:chgData name="Gilzamir Gomes" userId="da5d72f49be61749" providerId="LiveId" clId="{655B66F4-071C-4FC4-AE89-457D9C663CF4}" dt="2019-07-28T23:43:07.826" v="28897" actId="478"/>
          <ac:cxnSpMkLst>
            <pc:docMk/>
            <pc:sldMk cId="4226931051" sldId="454"/>
            <ac:cxnSpMk id="5" creationId="{082009EF-6715-47C3-99D3-5DF088186947}"/>
          </ac:cxnSpMkLst>
        </pc:cxnChg>
        <pc:cxnChg chg="del">
          <ac:chgData name="Gilzamir Gomes" userId="da5d72f49be61749" providerId="LiveId" clId="{655B66F4-071C-4FC4-AE89-457D9C663CF4}" dt="2019-07-28T23:43:05.206" v="28896" actId="478"/>
          <ac:cxnSpMkLst>
            <pc:docMk/>
            <pc:sldMk cId="4226931051" sldId="454"/>
            <ac:cxnSpMk id="9" creationId="{C27F3ED8-5471-40CB-91FE-E6B16B02AEC4}"/>
          </ac:cxnSpMkLst>
        </pc:cxnChg>
        <pc:cxnChg chg="del">
          <ac:chgData name="Gilzamir Gomes" userId="da5d72f49be61749" providerId="LiveId" clId="{655B66F4-071C-4FC4-AE89-457D9C663CF4}" dt="2019-07-28T23:43:22.786" v="28899" actId="478"/>
          <ac:cxnSpMkLst>
            <pc:docMk/>
            <pc:sldMk cId="4226931051" sldId="454"/>
            <ac:cxnSpMk id="15" creationId="{36E70D2B-1900-44BC-B4CF-5CB21E8D6941}"/>
          </ac:cxnSpMkLst>
        </pc:cxnChg>
        <pc:cxnChg chg="add mod">
          <ac:chgData name="Gilzamir Gomes" userId="da5d72f49be61749" providerId="LiveId" clId="{655B66F4-071C-4FC4-AE89-457D9C663CF4}" dt="2019-07-28T23:56:49.115" v="29045" actId="693"/>
          <ac:cxnSpMkLst>
            <pc:docMk/>
            <pc:sldMk cId="4226931051" sldId="454"/>
            <ac:cxnSpMk id="16" creationId="{C9982A02-8FDC-435C-9916-D97F7422B37B}"/>
          </ac:cxnSpMkLst>
        </pc:cxnChg>
        <pc:cxnChg chg="del">
          <ac:chgData name="Gilzamir Gomes" userId="da5d72f49be61749" providerId="LiveId" clId="{655B66F4-071C-4FC4-AE89-457D9C663CF4}" dt="2019-07-28T23:43:25.236" v="28900" actId="478"/>
          <ac:cxnSpMkLst>
            <pc:docMk/>
            <pc:sldMk cId="4226931051" sldId="454"/>
            <ac:cxnSpMk id="19" creationId="{A89F0A7D-5ABB-44B8-98D3-0E772FF4CDBC}"/>
          </ac:cxnSpMkLst>
        </pc:cxnChg>
        <pc:cxnChg chg="del">
          <ac:chgData name="Gilzamir Gomes" userId="da5d72f49be61749" providerId="LiveId" clId="{655B66F4-071C-4FC4-AE89-457D9C663CF4}" dt="2019-07-28T23:43:27.071" v="28901" actId="478"/>
          <ac:cxnSpMkLst>
            <pc:docMk/>
            <pc:sldMk cId="4226931051" sldId="454"/>
            <ac:cxnSpMk id="22" creationId="{9D808C5E-2F59-4F43-9FAC-5F2A027E8B64}"/>
          </ac:cxnSpMkLst>
        </pc:cxnChg>
        <pc:cxnChg chg="del">
          <ac:chgData name="Gilzamir Gomes" userId="da5d72f49be61749" providerId="LiveId" clId="{655B66F4-071C-4FC4-AE89-457D9C663CF4}" dt="2019-07-28T23:43:51.536" v="28926" actId="478"/>
          <ac:cxnSpMkLst>
            <pc:docMk/>
            <pc:sldMk cId="4226931051" sldId="454"/>
            <ac:cxnSpMk id="25" creationId="{279AF419-3D95-4098-90A6-D91A91102962}"/>
          </ac:cxnSpMkLst>
        </pc:cxnChg>
        <pc:cxnChg chg="mod">
          <ac:chgData name="Gilzamir Gomes" userId="da5d72f49be61749" providerId="LiveId" clId="{655B66F4-071C-4FC4-AE89-457D9C663CF4}" dt="2019-07-28T23:45:23.805" v="28953" actId="14100"/>
          <ac:cxnSpMkLst>
            <pc:docMk/>
            <pc:sldMk cId="4226931051" sldId="454"/>
            <ac:cxnSpMk id="27" creationId="{347109D7-2967-4390-AD11-AC969C83F79C}"/>
          </ac:cxnSpMkLst>
        </pc:cxnChg>
        <pc:cxnChg chg="mod">
          <ac:chgData name="Gilzamir Gomes" userId="da5d72f49be61749" providerId="LiveId" clId="{655B66F4-071C-4FC4-AE89-457D9C663CF4}" dt="2019-07-28T23:45:19.765" v="28952" actId="14100"/>
          <ac:cxnSpMkLst>
            <pc:docMk/>
            <pc:sldMk cId="4226931051" sldId="454"/>
            <ac:cxnSpMk id="30" creationId="{835FF0C0-6144-4E0F-876E-88D0C6F658B8}"/>
          </ac:cxnSpMkLst>
        </pc:cxnChg>
        <pc:cxnChg chg="del mod">
          <ac:chgData name="Gilzamir Gomes" userId="da5d72f49be61749" providerId="LiveId" clId="{655B66F4-071C-4FC4-AE89-457D9C663CF4}" dt="2019-07-28T23:44:26.176" v="28935" actId="478"/>
          <ac:cxnSpMkLst>
            <pc:docMk/>
            <pc:sldMk cId="4226931051" sldId="454"/>
            <ac:cxnSpMk id="48" creationId="{FC160312-706C-4E7A-8A8D-18B61D6EC3EF}"/>
          </ac:cxnSpMkLst>
        </pc:cxnChg>
      </pc:sldChg>
      <pc:sldChg chg="modSp add">
        <pc:chgData name="Gilzamir Gomes" userId="da5d72f49be61749" providerId="LiveId" clId="{655B66F4-071C-4FC4-AE89-457D9C663CF4}" dt="2019-07-29T00:19:14.513" v="30085" actId="20577"/>
        <pc:sldMkLst>
          <pc:docMk/>
          <pc:sldMk cId="3359240100" sldId="455"/>
        </pc:sldMkLst>
        <pc:spChg chg="mod">
          <ac:chgData name="Gilzamir Gomes" userId="da5d72f49be61749" providerId="LiveId" clId="{655B66F4-071C-4FC4-AE89-457D9C663CF4}" dt="2019-07-29T00:11:42.689" v="29407" actId="20577"/>
          <ac:spMkLst>
            <pc:docMk/>
            <pc:sldMk cId="3359240100" sldId="455"/>
            <ac:spMk id="2" creationId="{04B83D0C-013C-48D1-974A-3E0ED9F1CB3D}"/>
          </ac:spMkLst>
        </pc:spChg>
        <pc:spChg chg="mod">
          <ac:chgData name="Gilzamir Gomes" userId="da5d72f49be61749" providerId="LiveId" clId="{655B66F4-071C-4FC4-AE89-457D9C663CF4}" dt="2019-07-29T00:19:14.513" v="30085" actId="20577"/>
          <ac:spMkLst>
            <pc:docMk/>
            <pc:sldMk cId="3359240100" sldId="455"/>
            <ac:spMk id="3" creationId="{DFC293A9-C10D-446F-A217-0A806C767B51}"/>
          </ac:spMkLst>
        </pc:spChg>
      </pc:sldChg>
      <pc:sldChg chg="delSp modSp add del">
        <pc:chgData name="Gilzamir Gomes" userId="da5d72f49be61749" providerId="LiveId" clId="{655B66F4-071C-4FC4-AE89-457D9C663CF4}" dt="2019-07-29T00:11:35.243" v="29394" actId="2696"/>
        <pc:sldMkLst>
          <pc:docMk/>
          <pc:sldMk cId="3505905972" sldId="455"/>
        </pc:sldMkLst>
        <pc:spChg chg="mod">
          <ac:chgData name="Gilzamir Gomes" userId="da5d72f49be61749" providerId="LiveId" clId="{655B66F4-071C-4FC4-AE89-457D9C663CF4}" dt="2019-07-29T00:11:19.304" v="29392" actId="20577"/>
          <ac:spMkLst>
            <pc:docMk/>
            <pc:sldMk cId="3505905972" sldId="455"/>
            <ac:spMk id="2" creationId="{610E54D5-3F02-49F0-AD28-CA01AC81FA9E}"/>
          </ac:spMkLst>
        </pc:spChg>
        <pc:cxnChg chg="del">
          <ac:chgData name="Gilzamir Gomes" userId="da5d72f49be61749" providerId="LiveId" clId="{655B66F4-071C-4FC4-AE89-457D9C663CF4}" dt="2019-07-29T00:11:33.489" v="29393" actId="478"/>
          <ac:cxnSpMkLst>
            <pc:docMk/>
            <pc:sldMk cId="3505905972" sldId="455"/>
            <ac:cxnSpMk id="30" creationId="{835FF0C0-6144-4E0F-876E-88D0C6F658B8}"/>
          </ac:cxnSpMkLst>
        </pc:cxnChg>
      </pc:sldChg>
      <pc:sldChg chg="modSp add">
        <pc:chgData name="Gilzamir Gomes" userId="da5d72f49be61749" providerId="LiveId" clId="{655B66F4-071C-4FC4-AE89-457D9C663CF4}" dt="2019-07-29T00:25:21.743" v="30465" actId="20577"/>
        <pc:sldMkLst>
          <pc:docMk/>
          <pc:sldMk cId="2912032434" sldId="456"/>
        </pc:sldMkLst>
        <pc:spChg chg="mod">
          <ac:chgData name="Gilzamir Gomes" userId="da5d72f49be61749" providerId="LiveId" clId="{655B66F4-071C-4FC4-AE89-457D9C663CF4}" dt="2019-07-29T00:25:21.743" v="30465" actId="20577"/>
          <ac:spMkLst>
            <pc:docMk/>
            <pc:sldMk cId="2912032434" sldId="456"/>
            <ac:spMk id="2" creationId="{04B83D0C-013C-48D1-974A-3E0ED9F1CB3D}"/>
          </ac:spMkLst>
        </pc:spChg>
        <pc:spChg chg="mod">
          <ac:chgData name="Gilzamir Gomes" userId="da5d72f49be61749" providerId="LiveId" clId="{655B66F4-071C-4FC4-AE89-457D9C663CF4}" dt="2019-07-29T00:21:49.803" v="30191" actId="20577"/>
          <ac:spMkLst>
            <pc:docMk/>
            <pc:sldMk cId="2912032434" sldId="456"/>
            <ac:spMk id="3" creationId="{DFC293A9-C10D-446F-A217-0A806C767B51}"/>
          </ac:spMkLst>
        </pc:spChg>
      </pc:sldChg>
      <pc:sldChg chg="modSp add">
        <pc:chgData name="Gilzamir Gomes" userId="da5d72f49be61749" providerId="LiveId" clId="{655B66F4-071C-4FC4-AE89-457D9C663CF4}" dt="2019-07-29T00:25:26.433" v="30467" actId="20577"/>
        <pc:sldMkLst>
          <pc:docMk/>
          <pc:sldMk cId="551738498" sldId="457"/>
        </pc:sldMkLst>
        <pc:spChg chg="mod">
          <ac:chgData name="Gilzamir Gomes" userId="da5d72f49be61749" providerId="LiveId" clId="{655B66F4-071C-4FC4-AE89-457D9C663CF4}" dt="2019-07-29T00:25:26.433" v="30467" actId="20577"/>
          <ac:spMkLst>
            <pc:docMk/>
            <pc:sldMk cId="551738498" sldId="457"/>
            <ac:spMk id="2" creationId="{04B83D0C-013C-48D1-974A-3E0ED9F1CB3D}"/>
          </ac:spMkLst>
        </pc:spChg>
        <pc:spChg chg="mod">
          <ac:chgData name="Gilzamir Gomes" userId="da5d72f49be61749" providerId="LiveId" clId="{655B66F4-071C-4FC4-AE89-457D9C663CF4}" dt="2019-07-29T00:25:10.237" v="30463" actId="20577"/>
          <ac:spMkLst>
            <pc:docMk/>
            <pc:sldMk cId="551738498" sldId="457"/>
            <ac:spMk id="3" creationId="{DFC293A9-C10D-446F-A217-0A806C767B51}"/>
          </ac:spMkLst>
        </pc:spChg>
      </pc:sldChg>
      <pc:sldChg chg="addSp delSp modSp add">
        <pc:chgData name="Gilzamir Gomes" userId="da5d72f49be61749" providerId="LiveId" clId="{655B66F4-071C-4FC4-AE89-457D9C663CF4}" dt="2019-07-29T01:17:00.999" v="30895" actId="478"/>
        <pc:sldMkLst>
          <pc:docMk/>
          <pc:sldMk cId="3009128936" sldId="458"/>
        </pc:sldMkLst>
        <pc:spChg chg="mod">
          <ac:chgData name="Gilzamir Gomes" userId="da5d72f49be61749" providerId="LiveId" clId="{655B66F4-071C-4FC4-AE89-457D9C663CF4}" dt="2019-07-29T00:25:46.113" v="30477" actId="20577"/>
          <ac:spMkLst>
            <pc:docMk/>
            <pc:sldMk cId="3009128936" sldId="458"/>
            <ac:spMk id="2" creationId="{39747A3B-016E-41CF-B6AB-EC05F81AB05F}"/>
          </ac:spMkLst>
        </pc:spChg>
        <pc:spChg chg="mod">
          <ac:chgData name="Gilzamir Gomes" userId="da5d72f49be61749" providerId="LiveId" clId="{655B66F4-071C-4FC4-AE89-457D9C663CF4}" dt="2019-07-29T01:10:09.492" v="30660" actId="5793"/>
          <ac:spMkLst>
            <pc:docMk/>
            <pc:sldMk cId="3009128936" sldId="458"/>
            <ac:spMk id="3" creationId="{CB6C276B-A296-4DC8-9CD3-FDC06D9F7D6E}"/>
          </ac:spMkLst>
        </pc:spChg>
        <pc:spChg chg="add mod">
          <ac:chgData name="Gilzamir Gomes" userId="da5d72f49be61749" providerId="LiveId" clId="{655B66F4-071C-4FC4-AE89-457D9C663CF4}" dt="2019-07-29T01:12:36.721" v="30850" actId="1035"/>
          <ac:spMkLst>
            <pc:docMk/>
            <pc:sldMk cId="3009128936" sldId="458"/>
            <ac:spMk id="8" creationId="{D9DC7065-0214-41AC-A2FF-8C4DA64ACFB2}"/>
          </ac:spMkLst>
        </pc:spChg>
        <pc:spChg chg="add mod">
          <ac:chgData name="Gilzamir Gomes" userId="da5d72f49be61749" providerId="LiveId" clId="{655B66F4-071C-4FC4-AE89-457D9C663CF4}" dt="2019-07-29T01:16:05.728" v="30880" actId="1076"/>
          <ac:spMkLst>
            <pc:docMk/>
            <pc:sldMk cId="3009128936" sldId="458"/>
            <ac:spMk id="9" creationId="{3B912D7E-A67F-4645-85D1-C81B79A062A0}"/>
          </ac:spMkLst>
        </pc:spChg>
        <pc:spChg chg="add mod">
          <ac:chgData name="Gilzamir Gomes" userId="da5d72f49be61749" providerId="LiveId" clId="{655B66F4-071C-4FC4-AE89-457D9C663CF4}" dt="2019-07-29T01:12:41.783" v="30851" actId="1076"/>
          <ac:spMkLst>
            <pc:docMk/>
            <pc:sldMk cId="3009128936" sldId="458"/>
            <ac:spMk id="10" creationId="{B6C9CB00-F1FA-4C7A-B05A-CE970F91B224}"/>
          </ac:spMkLst>
        </pc:spChg>
        <pc:spChg chg="add del mod">
          <ac:chgData name="Gilzamir Gomes" userId="da5d72f49be61749" providerId="LiveId" clId="{655B66F4-071C-4FC4-AE89-457D9C663CF4}" dt="2019-07-29T01:11:21.416" v="30711" actId="478"/>
          <ac:spMkLst>
            <pc:docMk/>
            <pc:sldMk cId="3009128936" sldId="458"/>
            <ac:spMk id="11" creationId="{127987BB-3626-4482-9115-11D6131DC2A2}"/>
          </ac:spMkLst>
        </pc:spChg>
        <pc:spChg chg="add del mod">
          <ac:chgData name="Gilzamir Gomes" userId="da5d72f49be61749" providerId="LiveId" clId="{655B66F4-071C-4FC4-AE89-457D9C663CF4}" dt="2019-07-29T01:16:58.468" v="30894" actId="478"/>
          <ac:spMkLst>
            <pc:docMk/>
            <pc:sldMk cId="3009128936" sldId="458"/>
            <ac:spMk id="12" creationId="{D7AB71FE-876B-41EF-B12C-87A3B4349B01}"/>
          </ac:spMkLst>
        </pc:spChg>
        <pc:spChg chg="add del mod">
          <ac:chgData name="Gilzamir Gomes" userId="da5d72f49be61749" providerId="LiveId" clId="{655B66F4-071C-4FC4-AE89-457D9C663CF4}" dt="2019-07-29T01:11:29.352" v="30713" actId="478"/>
          <ac:spMkLst>
            <pc:docMk/>
            <pc:sldMk cId="3009128936" sldId="458"/>
            <ac:spMk id="16" creationId="{5F22AEF3-A4D8-4D68-B260-0F5AF92BABC9}"/>
          </ac:spMkLst>
        </pc:spChg>
        <pc:spChg chg="add mod">
          <ac:chgData name="Gilzamir Gomes" userId="da5d72f49be61749" providerId="LiveId" clId="{655B66F4-071C-4FC4-AE89-457D9C663CF4}" dt="2019-07-29T01:11:12.528" v="30708" actId="1036"/>
          <ac:spMkLst>
            <pc:docMk/>
            <pc:sldMk cId="3009128936" sldId="458"/>
            <ac:spMk id="17" creationId="{25431924-8ACC-4B76-A118-BB1478724647}"/>
          </ac:spMkLst>
        </pc:spChg>
        <pc:spChg chg="add del mod">
          <ac:chgData name="Gilzamir Gomes" userId="da5d72f49be61749" providerId="LiveId" clId="{655B66F4-071C-4FC4-AE89-457D9C663CF4}" dt="2019-07-29T01:17:00.999" v="30895" actId="478"/>
          <ac:spMkLst>
            <pc:docMk/>
            <pc:sldMk cId="3009128936" sldId="458"/>
            <ac:spMk id="18" creationId="{DAE90027-2D97-46FD-A26B-7A164B16CECE}"/>
          </ac:spMkLst>
        </pc:spChg>
        <pc:spChg chg="add mod">
          <ac:chgData name="Gilzamir Gomes" userId="da5d72f49be61749" providerId="LiveId" clId="{655B66F4-071C-4FC4-AE89-457D9C663CF4}" dt="2019-07-29T01:12:52.536" v="30853" actId="1076"/>
          <ac:spMkLst>
            <pc:docMk/>
            <pc:sldMk cId="3009128936" sldId="458"/>
            <ac:spMk id="19" creationId="{904E68F6-C5ED-4DD1-A0E9-67B966E06615}"/>
          </ac:spMkLst>
        </pc:spChg>
        <pc:spChg chg="add del mod">
          <ac:chgData name="Gilzamir Gomes" userId="da5d72f49be61749" providerId="LiveId" clId="{655B66F4-071C-4FC4-AE89-457D9C663CF4}" dt="2019-07-29T01:15:40.749" v="30877" actId="478"/>
          <ac:spMkLst>
            <pc:docMk/>
            <pc:sldMk cId="3009128936" sldId="458"/>
            <ac:spMk id="42" creationId="{8038F360-81A6-4244-B73C-D0C6F80B8C32}"/>
          </ac:spMkLst>
        </pc:spChg>
        <pc:spChg chg="add mod">
          <ac:chgData name="Gilzamir Gomes" userId="da5d72f49be61749" providerId="LiveId" clId="{655B66F4-071C-4FC4-AE89-457D9C663CF4}" dt="2019-07-29T01:16:13.335" v="30884" actId="20577"/>
          <ac:spMkLst>
            <pc:docMk/>
            <pc:sldMk cId="3009128936" sldId="458"/>
            <ac:spMk id="45" creationId="{03417930-F0D9-49F6-8EF2-7A217F1C3BCA}"/>
          </ac:spMkLst>
        </pc:spChg>
        <pc:spChg chg="add mod">
          <ac:chgData name="Gilzamir Gomes" userId="da5d72f49be61749" providerId="LiveId" clId="{655B66F4-071C-4FC4-AE89-457D9C663CF4}" dt="2019-07-29T01:16:21.302" v="30888" actId="20577"/>
          <ac:spMkLst>
            <pc:docMk/>
            <pc:sldMk cId="3009128936" sldId="458"/>
            <ac:spMk id="46" creationId="{7AEFC37A-A12C-42AF-8B3D-609C0650011A}"/>
          </ac:spMkLst>
        </pc:spChg>
        <pc:spChg chg="add mod">
          <ac:chgData name="Gilzamir Gomes" userId="da5d72f49be61749" providerId="LiveId" clId="{655B66F4-071C-4FC4-AE89-457D9C663CF4}" dt="2019-07-29T01:16:29.535" v="30892" actId="20577"/>
          <ac:spMkLst>
            <pc:docMk/>
            <pc:sldMk cId="3009128936" sldId="458"/>
            <ac:spMk id="47" creationId="{B1B1CC24-8283-4F5C-A946-CBF9014B0931}"/>
          </ac:spMkLst>
        </pc:spChg>
        <pc:cxnChg chg="add del mod">
          <ac:chgData name="Gilzamir Gomes" userId="da5d72f49be61749" providerId="LiveId" clId="{655B66F4-071C-4FC4-AE89-457D9C663CF4}" dt="2019-07-29T01:15:58.230" v="30879" actId="478"/>
          <ac:cxnSpMkLst>
            <pc:docMk/>
            <pc:sldMk cId="3009128936" sldId="458"/>
            <ac:cxnSpMk id="4" creationId="{17DFE207-6185-415E-8C7F-AABE386DC388}"/>
          </ac:cxnSpMkLst>
        </pc:cxnChg>
        <pc:cxnChg chg="add del mod">
          <ac:chgData name="Gilzamir Gomes" userId="da5d72f49be61749" providerId="LiveId" clId="{655B66F4-071C-4FC4-AE89-457D9C663CF4}" dt="2019-07-29T01:11:16.652" v="30709" actId="478"/>
          <ac:cxnSpMkLst>
            <pc:docMk/>
            <pc:sldMk cId="3009128936" sldId="458"/>
            <ac:cxnSpMk id="5" creationId="{CF380A02-F79A-4ED6-A172-F07293A03A69}"/>
          </ac:cxnSpMkLst>
        </pc:cxnChg>
        <pc:cxnChg chg="add del mod">
          <ac:chgData name="Gilzamir Gomes" userId="da5d72f49be61749" providerId="LiveId" clId="{655B66F4-071C-4FC4-AE89-457D9C663CF4}" dt="2019-07-29T01:11:25.697" v="30712" actId="478"/>
          <ac:cxnSpMkLst>
            <pc:docMk/>
            <pc:sldMk cId="3009128936" sldId="458"/>
            <ac:cxnSpMk id="6" creationId="{CDB248F3-6F4D-4B32-B8B1-ACFA1C64ACDF}"/>
          </ac:cxnSpMkLst>
        </pc:cxnChg>
        <pc:cxnChg chg="add mod">
          <ac:chgData name="Gilzamir Gomes" userId="da5d72f49be61749" providerId="LiveId" clId="{655B66F4-071C-4FC4-AE89-457D9C663CF4}" dt="2019-07-29T01:16:55.313" v="30893" actId="14100"/>
          <ac:cxnSpMkLst>
            <pc:docMk/>
            <pc:sldMk cId="3009128936" sldId="458"/>
            <ac:cxnSpMk id="7" creationId="{91A506FF-AD53-44FB-8B13-8A8C736E379B}"/>
          </ac:cxnSpMkLst>
        </pc:cxnChg>
        <pc:cxnChg chg="add del mod">
          <ac:chgData name="Gilzamir Gomes" userId="da5d72f49be61749" providerId="LiveId" clId="{655B66F4-071C-4FC4-AE89-457D9C663CF4}" dt="2019-07-29T01:11:19.073" v="30710" actId="478"/>
          <ac:cxnSpMkLst>
            <pc:docMk/>
            <pc:sldMk cId="3009128936" sldId="458"/>
            <ac:cxnSpMk id="13" creationId="{E36F33AD-B395-4AB7-8DAA-9FED20101160}"/>
          </ac:cxnSpMkLst>
        </pc:cxnChg>
        <pc:cxnChg chg="add mod">
          <ac:chgData name="Gilzamir Gomes" userId="da5d72f49be61749" providerId="LiveId" clId="{655B66F4-071C-4FC4-AE89-457D9C663CF4}" dt="2019-07-29T01:12:14.570" v="30752" actId="1076"/>
          <ac:cxnSpMkLst>
            <pc:docMk/>
            <pc:sldMk cId="3009128936" sldId="458"/>
            <ac:cxnSpMk id="14" creationId="{0D909867-D499-4DE8-BA5D-73245D734347}"/>
          </ac:cxnSpMkLst>
        </pc:cxnChg>
        <pc:cxnChg chg="add mod">
          <ac:chgData name="Gilzamir Gomes" userId="da5d72f49be61749" providerId="LiveId" clId="{655B66F4-071C-4FC4-AE89-457D9C663CF4}" dt="2019-07-29T01:12:10.478" v="30751" actId="1076"/>
          <ac:cxnSpMkLst>
            <pc:docMk/>
            <pc:sldMk cId="3009128936" sldId="458"/>
            <ac:cxnSpMk id="15" creationId="{7AF6D2A3-B31F-494D-AC72-BBF7889A86B8}"/>
          </ac:cxnSpMkLst>
        </pc:cxnChg>
        <pc:cxnChg chg="add mod">
          <ac:chgData name="Gilzamir Gomes" userId="da5d72f49be61749" providerId="LiveId" clId="{655B66F4-071C-4FC4-AE89-457D9C663CF4}" dt="2019-07-29T01:12:59.909" v="30854" actId="11529"/>
          <ac:cxnSpMkLst>
            <pc:docMk/>
            <pc:sldMk cId="3009128936" sldId="458"/>
            <ac:cxnSpMk id="21" creationId="{1BD4459C-7E27-4B2E-A552-0F7D37A7B372}"/>
          </ac:cxnSpMkLst>
        </pc:cxnChg>
        <pc:cxnChg chg="add mod">
          <ac:chgData name="Gilzamir Gomes" userId="da5d72f49be61749" providerId="LiveId" clId="{655B66F4-071C-4FC4-AE89-457D9C663CF4}" dt="2019-07-29T01:13:08.673" v="30855" actId="11529"/>
          <ac:cxnSpMkLst>
            <pc:docMk/>
            <pc:sldMk cId="3009128936" sldId="458"/>
            <ac:cxnSpMk id="23" creationId="{7AC60AD5-7B9F-4230-8E8F-E580893DDE59}"/>
          </ac:cxnSpMkLst>
        </pc:cxnChg>
        <pc:cxnChg chg="add mod">
          <ac:chgData name="Gilzamir Gomes" userId="da5d72f49be61749" providerId="LiveId" clId="{655B66F4-071C-4FC4-AE89-457D9C663CF4}" dt="2019-07-29T01:13:15.546" v="30856" actId="11529"/>
          <ac:cxnSpMkLst>
            <pc:docMk/>
            <pc:sldMk cId="3009128936" sldId="458"/>
            <ac:cxnSpMk id="25" creationId="{5798DE4F-6378-43E9-9400-039D9511300B}"/>
          </ac:cxnSpMkLst>
        </pc:cxnChg>
        <pc:cxnChg chg="add del mod">
          <ac:chgData name="Gilzamir Gomes" userId="da5d72f49be61749" providerId="LiveId" clId="{655B66F4-071C-4FC4-AE89-457D9C663CF4}" dt="2019-07-29T01:15:16.833" v="30873" actId="478"/>
          <ac:cxnSpMkLst>
            <pc:docMk/>
            <pc:sldMk cId="3009128936" sldId="458"/>
            <ac:cxnSpMk id="27" creationId="{0485FD63-77D4-489A-8A81-2482938520B0}"/>
          </ac:cxnSpMkLst>
        </pc:cxnChg>
        <pc:cxnChg chg="add mod">
          <ac:chgData name="Gilzamir Gomes" userId="da5d72f49be61749" providerId="LiveId" clId="{655B66F4-071C-4FC4-AE89-457D9C663CF4}" dt="2019-07-29T01:15:49.607" v="30878" actId="13822"/>
          <ac:cxnSpMkLst>
            <pc:docMk/>
            <pc:sldMk cId="3009128936" sldId="458"/>
            <ac:cxnSpMk id="44" creationId="{434FEFB7-13E4-490E-9E16-E38C854B11D8}"/>
          </ac:cxnSpMkLst>
        </pc:cxnChg>
      </pc:sldChg>
      <pc:sldChg chg="addSp modSp add">
        <pc:chgData name="Gilzamir Gomes" userId="da5d72f49be61749" providerId="LiveId" clId="{655B66F4-071C-4FC4-AE89-457D9C663CF4}" dt="2019-07-29T01:30:47.671" v="31604" actId="20577"/>
        <pc:sldMkLst>
          <pc:docMk/>
          <pc:sldMk cId="2436491939" sldId="459"/>
        </pc:sldMkLst>
        <pc:spChg chg="add mod">
          <ac:chgData name="Gilzamir Gomes" userId="da5d72f49be61749" providerId="LiveId" clId="{655B66F4-071C-4FC4-AE89-457D9C663CF4}" dt="2019-07-29T01:26:59.842" v="31376" actId="1076"/>
          <ac:spMkLst>
            <pc:docMk/>
            <pc:sldMk cId="2436491939" sldId="459"/>
            <ac:spMk id="4" creationId="{0613D940-BBDD-46BC-B15B-0D4D82171EBF}"/>
          </ac:spMkLst>
        </pc:spChg>
        <pc:spChg chg="mod">
          <ac:chgData name="Gilzamir Gomes" userId="da5d72f49be61749" providerId="LiveId" clId="{655B66F4-071C-4FC4-AE89-457D9C663CF4}" dt="2019-07-29T01:26:50.126" v="31373" actId="1076"/>
          <ac:spMkLst>
            <pc:docMk/>
            <pc:sldMk cId="2436491939" sldId="459"/>
            <ac:spMk id="8" creationId="{D9DC7065-0214-41AC-A2FF-8C4DA64ACFB2}"/>
          </ac:spMkLst>
        </pc:spChg>
        <pc:spChg chg="mod">
          <ac:chgData name="Gilzamir Gomes" userId="da5d72f49be61749" providerId="LiveId" clId="{655B66F4-071C-4FC4-AE89-457D9C663CF4}" dt="2019-07-29T01:26:54.469" v="31374" actId="1076"/>
          <ac:spMkLst>
            <pc:docMk/>
            <pc:sldMk cId="2436491939" sldId="459"/>
            <ac:spMk id="9" creationId="{3B912D7E-A67F-4645-85D1-C81B79A062A0}"/>
          </ac:spMkLst>
        </pc:spChg>
        <pc:spChg chg="mod">
          <ac:chgData name="Gilzamir Gomes" userId="da5d72f49be61749" providerId="LiveId" clId="{655B66F4-071C-4FC4-AE89-457D9C663CF4}" dt="2019-07-29T01:26:50.126" v="31373" actId="1076"/>
          <ac:spMkLst>
            <pc:docMk/>
            <pc:sldMk cId="2436491939" sldId="459"/>
            <ac:spMk id="10" creationId="{B6C9CB00-F1FA-4C7A-B05A-CE970F91B224}"/>
          </ac:spMkLst>
        </pc:spChg>
        <pc:spChg chg="mod">
          <ac:chgData name="Gilzamir Gomes" userId="da5d72f49be61749" providerId="LiveId" clId="{655B66F4-071C-4FC4-AE89-457D9C663CF4}" dt="2019-07-29T01:26:50.126" v="31373" actId="1076"/>
          <ac:spMkLst>
            <pc:docMk/>
            <pc:sldMk cId="2436491939" sldId="459"/>
            <ac:spMk id="17" creationId="{25431924-8ACC-4B76-A118-BB1478724647}"/>
          </ac:spMkLst>
        </pc:spChg>
        <pc:spChg chg="mod">
          <ac:chgData name="Gilzamir Gomes" userId="da5d72f49be61749" providerId="LiveId" clId="{655B66F4-071C-4FC4-AE89-457D9C663CF4}" dt="2019-07-29T01:26:50.126" v="31373" actId="1076"/>
          <ac:spMkLst>
            <pc:docMk/>
            <pc:sldMk cId="2436491939" sldId="459"/>
            <ac:spMk id="19" creationId="{904E68F6-C5ED-4DD1-A0E9-67B966E06615}"/>
          </ac:spMkLst>
        </pc:spChg>
        <pc:spChg chg="add mod">
          <ac:chgData name="Gilzamir Gomes" userId="da5d72f49be61749" providerId="LiveId" clId="{655B66F4-071C-4FC4-AE89-457D9C663CF4}" dt="2019-07-29T01:30:47.671" v="31604" actId="20577"/>
          <ac:spMkLst>
            <pc:docMk/>
            <pc:sldMk cId="2436491939" sldId="459"/>
            <ac:spMk id="20" creationId="{AF682AFB-958C-4208-90E5-056F09385D79}"/>
          </ac:spMkLst>
        </pc:spChg>
        <pc:spChg chg="mod">
          <ac:chgData name="Gilzamir Gomes" userId="da5d72f49be61749" providerId="LiveId" clId="{655B66F4-071C-4FC4-AE89-457D9C663CF4}" dt="2019-07-29T01:26:50.126" v="31373" actId="1076"/>
          <ac:spMkLst>
            <pc:docMk/>
            <pc:sldMk cId="2436491939" sldId="459"/>
            <ac:spMk id="45" creationId="{03417930-F0D9-49F6-8EF2-7A217F1C3BCA}"/>
          </ac:spMkLst>
        </pc:spChg>
        <pc:spChg chg="mod">
          <ac:chgData name="Gilzamir Gomes" userId="da5d72f49be61749" providerId="LiveId" clId="{655B66F4-071C-4FC4-AE89-457D9C663CF4}" dt="2019-07-29T01:26:50.126" v="31373" actId="1076"/>
          <ac:spMkLst>
            <pc:docMk/>
            <pc:sldMk cId="2436491939" sldId="459"/>
            <ac:spMk id="46" creationId="{7AEFC37A-A12C-42AF-8B3D-609C0650011A}"/>
          </ac:spMkLst>
        </pc:spChg>
        <pc:spChg chg="mod">
          <ac:chgData name="Gilzamir Gomes" userId="da5d72f49be61749" providerId="LiveId" clId="{655B66F4-071C-4FC4-AE89-457D9C663CF4}" dt="2019-07-29T01:26:50.126" v="31373" actId="1076"/>
          <ac:spMkLst>
            <pc:docMk/>
            <pc:sldMk cId="2436491939" sldId="459"/>
            <ac:spMk id="47" creationId="{B1B1CC24-8283-4F5C-A946-CBF9014B0931}"/>
          </ac:spMkLst>
        </pc:spChg>
        <pc:cxnChg chg="mod">
          <ac:chgData name="Gilzamir Gomes" userId="da5d72f49be61749" providerId="LiveId" clId="{655B66F4-071C-4FC4-AE89-457D9C663CF4}" dt="2019-07-29T01:26:50.126" v="31373" actId="1076"/>
          <ac:cxnSpMkLst>
            <pc:docMk/>
            <pc:sldMk cId="2436491939" sldId="459"/>
            <ac:cxnSpMk id="7" creationId="{91A506FF-AD53-44FB-8B13-8A8C736E379B}"/>
          </ac:cxnSpMkLst>
        </pc:cxnChg>
        <pc:cxnChg chg="mod">
          <ac:chgData name="Gilzamir Gomes" userId="da5d72f49be61749" providerId="LiveId" clId="{655B66F4-071C-4FC4-AE89-457D9C663CF4}" dt="2019-07-29T01:26:50.126" v="31373" actId="1076"/>
          <ac:cxnSpMkLst>
            <pc:docMk/>
            <pc:sldMk cId="2436491939" sldId="459"/>
            <ac:cxnSpMk id="14" creationId="{0D909867-D499-4DE8-BA5D-73245D734347}"/>
          </ac:cxnSpMkLst>
        </pc:cxnChg>
        <pc:cxnChg chg="mod">
          <ac:chgData name="Gilzamir Gomes" userId="da5d72f49be61749" providerId="LiveId" clId="{655B66F4-071C-4FC4-AE89-457D9C663CF4}" dt="2019-07-29T01:26:50.126" v="31373" actId="1076"/>
          <ac:cxnSpMkLst>
            <pc:docMk/>
            <pc:sldMk cId="2436491939" sldId="459"/>
            <ac:cxnSpMk id="15" creationId="{7AF6D2A3-B31F-494D-AC72-BBF7889A86B8}"/>
          </ac:cxnSpMkLst>
        </pc:cxnChg>
        <pc:cxnChg chg="mod">
          <ac:chgData name="Gilzamir Gomes" userId="da5d72f49be61749" providerId="LiveId" clId="{655B66F4-071C-4FC4-AE89-457D9C663CF4}" dt="2019-07-29T01:26:50.126" v="31373" actId="1076"/>
          <ac:cxnSpMkLst>
            <pc:docMk/>
            <pc:sldMk cId="2436491939" sldId="459"/>
            <ac:cxnSpMk id="21" creationId="{1BD4459C-7E27-4B2E-A552-0F7D37A7B372}"/>
          </ac:cxnSpMkLst>
        </pc:cxnChg>
        <pc:cxnChg chg="mod">
          <ac:chgData name="Gilzamir Gomes" userId="da5d72f49be61749" providerId="LiveId" clId="{655B66F4-071C-4FC4-AE89-457D9C663CF4}" dt="2019-07-29T01:26:50.126" v="31373" actId="1076"/>
          <ac:cxnSpMkLst>
            <pc:docMk/>
            <pc:sldMk cId="2436491939" sldId="459"/>
            <ac:cxnSpMk id="23" creationId="{7AC60AD5-7B9F-4230-8E8F-E580893DDE59}"/>
          </ac:cxnSpMkLst>
        </pc:cxnChg>
        <pc:cxnChg chg="mod">
          <ac:chgData name="Gilzamir Gomes" userId="da5d72f49be61749" providerId="LiveId" clId="{655B66F4-071C-4FC4-AE89-457D9C663CF4}" dt="2019-07-29T01:26:50.126" v="31373" actId="1076"/>
          <ac:cxnSpMkLst>
            <pc:docMk/>
            <pc:sldMk cId="2436491939" sldId="459"/>
            <ac:cxnSpMk id="25" creationId="{5798DE4F-6378-43E9-9400-039D9511300B}"/>
          </ac:cxnSpMkLst>
        </pc:cxnChg>
        <pc:cxnChg chg="mod">
          <ac:chgData name="Gilzamir Gomes" userId="da5d72f49be61749" providerId="LiveId" clId="{655B66F4-071C-4FC4-AE89-457D9C663CF4}" dt="2019-07-29T01:26:50.126" v="31373" actId="1076"/>
          <ac:cxnSpMkLst>
            <pc:docMk/>
            <pc:sldMk cId="2436491939" sldId="459"/>
            <ac:cxnSpMk id="44" creationId="{434FEFB7-13E4-490E-9E16-E38C854B11D8}"/>
          </ac:cxnSpMkLst>
        </pc:cxnChg>
      </pc:sldChg>
      <pc:sldChg chg="add del">
        <pc:chgData name="Gilzamir Gomes" userId="da5d72f49be61749" providerId="LiveId" clId="{655B66F4-071C-4FC4-AE89-457D9C663CF4}" dt="2019-07-29T01:17:09.481" v="30897"/>
        <pc:sldMkLst>
          <pc:docMk/>
          <pc:sldMk cId="3580812554" sldId="459"/>
        </pc:sldMkLst>
      </pc:sldChg>
      <pc:sldChg chg="addSp delSp modSp add">
        <pc:chgData name="Gilzamir Gomes" userId="da5d72f49be61749" providerId="LiveId" clId="{655B66F4-071C-4FC4-AE89-457D9C663CF4}" dt="2019-07-29T01:40:31.720" v="31807" actId="20577"/>
        <pc:sldMkLst>
          <pc:docMk/>
          <pc:sldMk cId="1350841056" sldId="460"/>
        </pc:sldMkLst>
        <pc:spChg chg="mod">
          <ac:chgData name="Gilzamir Gomes" userId="da5d72f49be61749" providerId="LiveId" clId="{655B66F4-071C-4FC4-AE89-457D9C663CF4}" dt="2019-07-29T01:40:31.720" v="31807" actId="20577"/>
          <ac:spMkLst>
            <pc:docMk/>
            <pc:sldMk cId="1350841056" sldId="460"/>
            <ac:spMk id="3" creationId="{CB6C276B-A296-4DC8-9CD3-FDC06D9F7D6E}"/>
          </ac:spMkLst>
        </pc:spChg>
        <pc:spChg chg="del">
          <ac:chgData name="Gilzamir Gomes" userId="da5d72f49be61749" providerId="LiveId" clId="{655B66F4-071C-4FC4-AE89-457D9C663CF4}" dt="2019-07-29T01:30:57.076" v="31606" actId="478"/>
          <ac:spMkLst>
            <pc:docMk/>
            <pc:sldMk cId="1350841056" sldId="460"/>
            <ac:spMk id="4" creationId="{0613D940-BBDD-46BC-B15B-0D4D82171EBF}"/>
          </ac:spMkLst>
        </pc:spChg>
        <pc:spChg chg="mod">
          <ac:chgData name="Gilzamir Gomes" userId="da5d72f49be61749" providerId="LiveId" clId="{655B66F4-071C-4FC4-AE89-457D9C663CF4}" dt="2019-07-29T01:38:15.506" v="31804" actId="20577"/>
          <ac:spMkLst>
            <pc:docMk/>
            <pc:sldMk cId="1350841056" sldId="460"/>
            <ac:spMk id="20" creationId="{AF682AFB-958C-4208-90E5-056F09385D79}"/>
          </ac:spMkLst>
        </pc:spChg>
        <pc:spChg chg="add mod">
          <ac:chgData name="Gilzamir Gomes" userId="da5d72f49be61749" providerId="LiveId" clId="{655B66F4-071C-4FC4-AE89-457D9C663CF4}" dt="2019-07-29T01:35:21.310" v="31657" actId="20577"/>
          <ac:spMkLst>
            <pc:docMk/>
            <pc:sldMk cId="1350841056" sldId="460"/>
            <ac:spMk id="22" creationId="{EEE661B8-959E-4F5A-9BC6-91CDE90F3C6A}"/>
          </ac:spMkLst>
        </pc:spChg>
        <pc:spChg chg="add mod">
          <ac:chgData name="Gilzamir Gomes" userId="da5d72f49be61749" providerId="LiveId" clId="{655B66F4-071C-4FC4-AE89-457D9C663CF4}" dt="2019-07-29T01:35:29.402" v="31661" actId="20577"/>
          <ac:spMkLst>
            <pc:docMk/>
            <pc:sldMk cId="1350841056" sldId="460"/>
            <ac:spMk id="24" creationId="{2AE333DD-FE14-4FA8-B67C-20637193789B}"/>
          </ac:spMkLst>
        </pc:spChg>
      </pc:sldChg>
      <pc:sldChg chg="addSp delSp modSp add mod setBg setClrOvrMap">
        <pc:chgData name="Gilzamir Gomes" userId="da5d72f49be61749" providerId="LiveId" clId="{655B66F4-071C-4FC4-AE89-457D9C663CF4}" dt="2019-07-29T15:46:56.817" v="31826" actId="1076"/>
        <pc:sldMkLst>
          <pc:docMk/>
          <pc:sldMk cId="696483070" sldId="461"/>
        </pc:sldMkLst>
        <pc:spChg chg="mod ord">
          <ac:chgData name="Gilzamir Gomes" userId="da5d72f49be61749" providerId="LiveId" clId="{655B66F4-071C-4FC4-AE89-457D9C663CF4}" dt="2019-07-29T15:46:30.839" v="31822" actId="26606"/>
          <ac:spMkLst>
            <pc:docMk/>
            <pc:sldMk cId="696483070" sldId="461"/>
            <ac:spMk id="2" creationId="{C2EC9421-EAD8-44B4-A01A-684CEB9C0F1D}"/>
          </ac:spMkLst>
        </pc:spChg>
        <pc:spChg chg="add del">
          <ac:chgData name="Gilzamir Gomes" userId="da5d72f49be61749" providerId="LiveId" clId="{655B66F4-071C-4FC4-AE89-457D9C663CF4}" dt="2019-07-29T15:46:30.839" v="31822" actId="26606"/>
          <ac:spMkLst>
            <pc:docMk/>
            <pc:sldMk cId="696483070" sldId="461"/>
            <ac:spMk id="8" creationId="{71B2258F-86CA-4D4D-8270-BC05FCDEBFB3}"/>
          </ac:spMkLst>
        </pc:spChg>
        <pc:picChg chg="add mod">
          <ac:chgData name="Gilzamir Gomes" userId="da5d72f49be61749" providerId="LiveId" clId="{655B66F4-071C-4FC4-AE89-457D9C663CF4}" dt="2019-07-29T15:46:56.817" v="31826" actId="1076"/>
          <ac:picMkLst>
            <pc:docMk/>
            <pc:sldMk cId="696483070" sldId="461"/>
            <ac:picMk id="3" creationId="{FB2AAE60-2B8B-4357-A7E8-80AD1E2C63CB}"/>
          </ac:picMkLst>
        </pc:picChg>
        <pc:picChg chg="del">
          <ac:chgData name="Gilzamir Gomes" userId="da5d72f49be61749" providerId="LiveId" clId="{655B66F4-071C-4FC4-AE89-457D9C663CF4}" dt="2019-07-29T15:46:15.847" v="31818" actId="478"/>
          <ac:picMkLst>
            <pc:docMk/>
            <pc:sldMk cId="696483070" sldId="461"/>
            <ac:picMk id="12" creationId="{1C538971-0983-433C-8706-96B079CEF0A4}"/>
          </ac:picMkLst>
        </pc:picChg>
        <pc:picChg chg="del">
          <ac:chgData name="Gilzamir Gomes" userId="da5d72f49be61749" providerId="LiveId" clId="{655B66F4-071C-4FC4-AE89-457D9C663CF4}" dt="2019-07-29T15:46:13.986" v="31817" actId="478"/>
          <ac:picMkLst>
            <pc:docMk/>
            <pc:sldMk cId="696483070" sldId="461"/>
            <ac:picMk id="13" creationId="{13050415-23E3-43C2-AAD3-80BA131F2AA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90412-BE8A-404C-B846-08E581D49ED0}" type="datetimeFigureOut">
              <a:rPr lang="pt-BR" smtClean="0"/>
              <a:t>29/07/2019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0B88CB-7840-4019-AD90-BF0436CC327B}" type="slidenum">
              <a:rPr lang="pt-BR" smtClean="0"/>
              <a:t>‹nº›</a:t>
            </a:fld>
            <a:endParaRPr lang="pt-BR"/>
          </a:p>
        </p:txBody>
      </p:sp>
    </p:spTree>
    <p:extLst>
      <p:ext uri="{BB962C8B-B14F-4D97-AF65-F5344CB8AC3E}">
        <p14:creationId xmlns:p14="http://schemas.microsoft.com/office/powerpoint/2010/main" val="1306520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B0B88CB-7840-4019-AD90-BF0436CC327B}" type="slidenum">
              <a:rPr lang="pt-BR" smtClean="0"/>
              <a:t>103</a:t>
            </a:fld>
            <a:endParaRPr lang="pt-BR"/>
          </a:p>
        </p:txBody>
      </p:sp>
    </p:spTree>
    <p:extLst>
      <p:ext uri="{BB962C8B-B14F-4D97-AF65-F5344CB8AC3E}">
        <p14:creationId xmlns:p14="http://schemas.microsoft.com/office/powerpoint/2010/main" val="2282973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B0B88CB-7840-4019-AD90-BF0436CC327B}" type="slidenum">
              <a:rPr lang="pt-BR" smtClean="0"/>
              <a:t>104</a:t>
            </a:fld>
            <a:endParaRPr lang="pt-BR"/>
          </a:p>
        </p:txBody>
      </p:sp>
    </p:spTree>
    <p:extLst>
      <p:ext uri="{BB962C8B-B14F-4D97-AF65-F5344CB8AC3E}">
        <p14:creationId xmlns:p14="http://schemas.microsoft.com/office/powerpoint/2010/main" val="3200831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B0B88CB-7840-4019-AD90-BF0436CC327B}" type="slidenum">
              <a:rPr lang="pt-BR" smtClean="0"/>
              <a:t>141</a:t>
            </a:fld>
            <a:endParaRPr lang="pt-BR"/>
          </a:p>
        </p:txBody>
      </p:sp>
    </p:spTree>
    <p:extLst>
      <p:ext uri="{BB962C8B-B14F-4D97-AF65-F5344CB8AC3E}">
        <p14:creationId xmlns:p14="http://schemas.microsoft.com/office/powerpoint/2010/main" val="1608756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8B0B88CB-7840-4019-AD90-BF0436CC327B}" type="slidenum">
              <a:rPr lang="pt-BR" smtClean="0"/>
              <a:t>145</a:t>
            </a:fld>
            <a:endParaRPr lang="pt-BR"/>
          </a:p>
        </p:txBody>
      </p:sp>
    </p:spTree>
    <p:extLst>
      <p:ext uri="{BB962C8B-B14F-4D97-AF65-F5344CB8AC3E}">
        <p14:creationId xmlns:p14="http://schemas.microsoft.com/office/powerpoint/2010/main" val="162766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 name="Google Shape;124;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6E0133-DADC-47AC-946E-C921521A5F39}"/>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E0FAEE4E-A7CD-4460-BA32-AEB5171D81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4D6FC69-E53C-4B71-A17F-3514DA99783D}"/>
              </a:ext>
            </a:extLst>
          </p:cNvPr>
          <p:cNvSpPr>
            <a:spLocks noGrp="1"/>
          </p:cNvSpPr>
          <p:nvPr>
            <p:ph type="dt" sz="half" idx="10"/>
          </p:nvPr>
        </p:nvSpPr>
        <p:spPr/>
        <p:txBody>
          <a:bodyPr/>
          <a:lstStyle/>
          <a:p>
            <a:fld id="{BB303296-725A-4140-A45E-8E635AED37EC}" type="datetimeFigureOut">
              <a:rPr lang="pt-BR" smtClean="0"/>
              <a:t>29/07/2019</a:t>
            </a:fld>
            <a:endParaRPr lang="pt-BR"/>
          </a:p>
        </p:txBody>
      </p:sp>
      <p:sp>
        <p:nvSpPr>
          <p:cNvPr id="5" name="Espaço Reservado para Rodapé 4">
            <a:extLst>
              <a:ext uri="{FF2B5EF4-FFF2-40B4-BE49-F238E27FC236}">
                <a16:creationId xmlns:a16="http://schemas.microsoft.com/office/drawing/2014/main" id="{21823770-F66F-49CC-8F83-D59AB0ABC2C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C6978D-20FA-4426-95B5-0736DC89041D}"/>
              </a:ext>
            </a:extLst>
          </p:cNvPr>
          <p:cNvSpPr>
            <a:spLocks noGrp="1"/>
          </p:cNvSpPr>
          <p:nvPr>
            <p:ph type="sldNum" sz="quarter" idx="12"/>
          </p:nvPr>
        </p:nvSpPr>
        <p:spPr/>
        <p:txBody>
          <a:bodyPr/>
          <a:lstStyle/>
          <a:p>
            <a:fld id="{C98FD224-13FC-4F3C-84AE-2A806FAE445E}" type="slidenum">
              <a:rPr lang="pt-BR" smtClean="0"/>
              <a:t>‹nº›</a:t>
            </a:fld>
            <a:endParaRPr lang="pt-BR"/>
          </a:p>
        </p:txBody>
      </p:sp>
    </p:spTree>
    <p:extLst>
      <p:ext uri="{BB962C8B-B14F-4D97-AF65-F5344CB8AC3E}">
        <p14:creationId xmlns:p14="http://schemas.microsoft.com/office/powerpoint/2010/main" val="35503952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406254-5A21-43AB-A833-76323C598E2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1E424E-3D51-4F7A-9B4D-B9092730AAF7}"/>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293315D-D7D4-483B-AE81-70DEA33537FA}"/>
              </a:ext>
            </a:extLst>
          </p:cNvPr>
          <p:cNvSpPr>
            <a:spLocks noGrp="1"/>
          </p:cNvSpPr>
          <p:nvPr>
            <p:ph type="dt" sz="half" idx="10"/>
          </p:nvPr>
        </p:nvSpPr>
        <p:spPr/>
        <p:txBody>
          <a:bodyPr/>
          <a:lstStyle/>
          <a:p>
            <a:fld id="{BB303296-725A-4140-A45E-8E635AED37EC}" type="datetimeFigureOut">
              <a:rPr lang="pt-BR" smtClean="0"/>
              <a:t>29/07/2019</a:t>
            </a:fld>
            <a:endParaRPr lang="pt-BR"/>
          </a:p>
        </p:txBody>
      </p:sp>
      <p:sp>
        <p:nvSpPr>
          <p:cNvPr id="5" name="Espaço Reservado para Rodapé 4">
            <a:extLst>
              <a:ext uri="{FF2B5EF4-FFF2-40B4-BE49-F238E27FC236}">
                <a16:creationId xmlns:a16="http://schemas.microsoft.com/office/drawing/2014/main" id="{ED1F5605-B67D-4F56-833C-6C924934BB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1AFA5E2-F131-4C90-9C8C-9D5CE7565DCD}"/>
              </a:ext>
            </a:extLst>
          </p:cNvPr>
          <p:cNvSpPr>
            <a:spLocks noGrp="1"/>
          </p:cNvSpPr>
          <p:nvPr>
            <p:ph type="sldNum" sz="quarter" idx="12"/>
          </p:nvPr>
        </p:nvSpPr>
        <p:spPr/>
        <p:txBody>
          <a:bodyPr/>
          <a:lstStyle/>
          <a:p>
            <a:fld id="{C98FD224-13FC-4F3C-84AE-2A806FAE445E}" type="slidenum">
              <a:rPr lang="pt-BR" smtClean="0"/>
              <a:t>‹nº›</a:t>
            </a:fld>
            <a:endParaRPr lang="pt-BR"/>
          </a:p>
        </p:txBody>
      </p:sp>
    </p:spTree>
    <p:extLst>
      <p:ext uri="{BB962C8B-B14F-4D97-AF65-F5344CB8AC3E}">
        <p14:creationId xmlns:p14="http://schemas.microsoft.com/office/powerpoint/2010/main" val="3343301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D18C403-53AF-484A-BE21-74B826BD88B1}"/>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06CE797-440B-40B4-AFAB-E951890A025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7E1D0EA-93AF-41BB-A14D-CAB311947F14}"/>
              </a:ext>
            </a:extLst>
          </p:cNvPr>
          <p:cNvSpPr>
            <a:spLocks noGrp="1"/>
          </p:cNvSpPr>
          <p:nvPr>
            <p:ph type="dt" sz="half" idx="10"/>
          </p:nvPr>
        </p:nvSpPr>
        <p:spPr/>
        <p:txBody>
          <a:bodyPr/>
          <a:lstStyle/>
          <a:p>
            <a:fld id="{BB303296-725A-4140-A45E-8E635AED37EC}" type="datetimeFigureOut">
              <a:rPr lang="pt-BR" smtClean="0"/>
              <a:t>29/07/2019</a:t>
            </a:fld>
            <a:endParaRPr lang="pt-BR"/>
          </a:p>
        </p:txBody>
      </p:sp>
      <p:sp>
        <p:nvSpPr>
          <p:cNvPr id="5" name="Espaço Reservado para Rodapé 4">
            <a:extLst>
              <a:ext uri="{FF2B5EF4-FFF2-40B4-BE49-F238E27FC236}">
                <a16:creationId xmlns:a16="http://schemas.microsoft.com/office/drawing/2014/main" id="{1444494B-639B-4625-B3E9-C5EDA1C72A0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2A60F4B-B273-4000-9FBD-3BF9BF229D46}"/>
              </a:ext>
            </a:extLst>
          </p:cNvPr>
          <p:cNvSpPr>
            <a:spLocks noGrp="1"/>
          </p:cNvSpPr>
          <p:nvPr>
            <p:ph type="sldNum" sz="quarter" idx="12"/>
          </p:nvPr>
        </p:nvSpPr>
        <p:spPr/>
        <p:txBody>
          <a:bodyPr/>
          <a:lstStyle/>
          <a:p>
            <a:fld id="{C98FD224-13FC-4F3C-84AE-2A806FAE445E}" type="slidenum">
              <a:rPr lang="pt-BR" smtClean="0"/>
              <a:t>‹nº›</a:t>
            </a:fld>
            <a:endParaRPr lang="pt-BR"/>
          </a:p>
        </p:txBody>
      </p:sp>
    </p:spTree>
    <p:extLst>
      <p:ext uri="{BB962C8B-B14F-4D97-AF65-F5344CB8AC3E}">
        <p14:creationId xmlns:p14="http://schemas.microsoft.com/office/powerpoint/2010/main" val="2742835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8A22BA-CEC8-469A-9539-B1529508FB08}"/>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6D23A51-928A-45C2-872C-F8A1D45D7106}"/>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8EE0FD9-1C3B-49CC-855F-88F94083FC96}"/>
              </a:ext>
            </a:extLst>
          </p:cNvPr>
          <p:cNvSpPr>
            <a:spLocks noGrp="1"/>
          </p:cNvSpPr>
          <p:nvPr>
            <p:ph type="dt" sz="half" idx="10"/>
          </p:nvPr>
        </p:nvSpPr>
        <p:spPr/>
        <p:txBody>
          <a:bodyPr/>
          <a:lstStyle/>
          <a:p>
            <a:fld id="{BB303296-725A-4140-A45E-8E635AED37EC}" type="datetimeFigureOut">
              <a:rPr lang="pt-BR" smtClean="0"/>
              <a:t>29/07/2019</a:t>
            </a:fld>
            <a:endParaRPr lang="pt-BR"/>
          </a:p>
        </p:txBody>
      </p:sp>
      <p:sp>
        <p:nvSpPr>
          <p:cNvPr id="5" name="Espaço Reservado para Rodapé 4">
            <a:extLst>
              <a:ext uri="{FF2B5EF4-FFF2-40B4-BE49-F238E27FC236}">
                <a16:creationId xmlns:a16="http://schemas.microsoft.com/office/drawing/2014/main" id="{8F47C560-8B66-49A8-B605-FFD71F1DA71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25D532F-9782-41D5-8C90-3E3E206841BB}"/>
              </a:ext>
            </a:extLst>
          </p:cNvPr>
          <p:cNvSpPr>
            <a:spLocks noGrp="1"/>
          </p:cNvSpPr>
          <p:nvPr>
            <p:ph type="sldNum" sz="quarter" idx="12"/>
          </p:nvPr>
        </p:nvSpPr>
        <p:spPr/>
        <p:txBody>
          <a:bodyPr/>
          <a:lstStyle/>
          <a:p>
            <a:fld id="{C98FD224-13FC-4F3C-84AE-2A806FAE445E}" type="slidenum">
              <a:rPr lang="pt-BR" smtClean="0"/>
              <a:t>‹nº›</a:t>
            </a:fld>
            <a:endParaRPr lang="pt-BR"/>
          </a:p>
        </p:txBody>
      </p:sp>
    </p:spTree>
    <p:extLst>
      <p:ext uri="{BB962C8B-B14F-4D97-AF65-F5344CB8AC3E}">
        <p14:creationId xmlns:p14="http://schemas.microsoft.com/office/powerpoint/2010/main" val="3221065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B5FF86-19FE-4146-B370-4FCEB11FF03A}"/>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3B5B4D71-C1B0-4803-B7F0-A5AB026A7FD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E625263D-DAE8-418F-A9F7-0688F80C4F92}"/>
              </a:ext>
            </a:extLst>
          </p:cNvPr>
          <p:cNvSpPr>
            <a:spLocks noGrp="1"/>
          </p:cNvSpPr>
          <p:nvPr>
            <p:ph type="dt" sz="half" idx="10"/>
          </p:nvPr>
        </p:nvSpPr>
        <p:spPr/>
        <p:txBody>
          <a:bodyPr/>
          <a:lstStyle/>
          <a:p>
            <a:fld id="{BB303296-725A-4140-A45E-8E635AED37EC}" type="datetimeFigureOut">
              <a:rPr lang="pt-BR" smtClean="0"/>
              <a:t>29/07/2019</a:t>
            </a:fld>
            <a:endParaRPr lang="pt-BR"/>
          </a:p>
        </p:txBody>
      </p:sp>
      <p:sp>
        <p:nvSpPr>
          <p:cNvPr id="5" name="Espaço Reservado para Rodapé 4">
            <a:extLst>
              <a:ext uri="{FF2B5EF4-FFF2-40B4-BE49-F238E27FC236}">
                <a16:creationId xmlns:a16="http://schemas.microsoft.com/office/drawing/2014/main" id="{20D61D01-4BD6-4E62-9538-71E01D9B314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F3CBB2D-5C6E-4A38-B41E-9CE557A4E9B0}"/>
              </a:ext>
            </a:extLst>
          </p:cNvPr>
          <p:cNvSpPr>
            <a:spLocks noGrp="1"/>
          </p:cNvSpPr>
          <p:nvPr>
            <p:ph type="sldNum" sz="quarter" idx="12"/>
          </p:nvPr>
        </p:nvSpPr>
        <p:spPr/>
        <p:txBody>
          <a:bodyPr/>
          <a:lstStyle/>
          <a:p>
            <a:fld id="{C98FD224-13FC-4F3C-84AE-2A806FAE445E}" type="slidenum">
              <a:rPr lang="pt-BR" smtClean="0"/>
              <a:t>‹nº›</a:t>
            </a:fld>
            <a:endParaRPr lang="pt-BR"/>
          </a:p>
        </p:txBody>
      </p:sp>
    </p:spTree>
    <p:extLst>
      <p:ext uri="{BB962C8B-B14F-4D97-AF65-F5344CB8AC3E}">
        <p14:creationId xmlns:p14="http://schemas.microsoft.com/office/powerpoint/2010/main" val="999277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9EBD30-0B88-4FDC-8307-CECBC82149F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013CD9F-295B-4F42-8B16-F87ADA14B58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18522EFE-17A9-4EC5-B87D-07AEBE3885F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7065BAEE-6B94-4BB6-B3EA-5D44B250B110}"/>
              </a:ext>
            </a:extLst>
          </p:cNvPr>
          <p:cNvSpPr>
            <a:spLocks noGrp="1"/>
          </p:cNvSpPr>
          <p:nvPr>
            <p:ph type="dt" sz="half" idx="10"/>
          </p:nvPr>
        </p:nvSpPr>
        <p:spPr/>
        <p:txBody>
          <a:bodyPr/>
          <a:lstStyle/>
          <a:p>
            <a:fld id="{BB303296-725A-4140-A45E-8E635AED37EC}" type="datetimeFigureOut">
              <a:rPr lang="pt-BR" smtClean="0"/>
              <a:t>29/07/2019</a:t>
            </a:fld>
            <a:endParaRPr lang="pt-BR"/>
          </a:p>
        </p:txBody>
      </p:sp>
      <p:sp>
        <p:nvSpPr>
          <p:cNvPr id="6" name="Espaço Reservado para Rodapé 5">
            <a:extLst>
              <a:ext uri="{FF2B5EF4-FFF2-40B4-BE49-F238E27FC236}">
                <a16:creationId xmlns:a16="http://schemas.microsoft.com/office/drawing/2014/main" id="{3D19CB51-2259-41D6-9C20-69D04B172C0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CF46A87-8141-4170-A306-EF39FA9CFC5D}"/>
              </a:ext>
            </a:extLst>
          </p:cNvPr>
          <p:cNvSpPr>
            <a:spLocks noGrp="1"/>
          </p:cNvSpPr>
          <p:nvPr>
            <p:ph type="sldNum" sz="quarter" idx="12"/>
          </p:nvPr>
        </p:nvSpPr>
        <p:spPr/>
        <p:txBody>
          <a:bodyPr/>
          <a:lstStyle/>
          <a:p>
            <a:fld id="{C98FD224-13FC-4F3C-84AE-2A806FAE445E}" type="slidenum">
              <a:rPr lang="pt-BR" smtClean="0"/>
              <a:t>‹nº›</a:t>
            </a:fld>
            <a:endParaRPr lang="pt-BR"/>
          </a:p>
        </p:txBody>
      </p:sp>
    </p:spTree>
    <p:extLst>
      <p:ext uri="{BB962C8B-B14F-4D97-AF65-F5344CB8AC3E}">
        <p14:creationId xmlns:p14="http://schemas.microsoft.com/office/powerpoint/2010/main" val="27255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678AAD-0637-45DC-B4CE-E0FCC1DB709F}"/>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3C8EE1B8-DDE0-46FD-96F9-4A5DBBB212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399D6198-C63F-4074-8588-75AAD96987E5}"/>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63E9FB97-D424-449D-BDA9-C6EA4A8A78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506CE2CA-710A-4E5E-B865-03D938BA5D3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80676569-CA46-4CDD-9718-DA3B737936BA}"/>
              </a:ext>
            </a:extLst>
          </p:cNvPr>
          <p:cNvSpPr>
            <a:spLocks noGrp="1"/>
          </p:cNvSpPr>
          <p:nvPr>
            <p:ph type="dt" sz="half" idx="10"/>
          </p:nvPr>
        </p:nvSpPr>
        <p:spPr/>
        <p:txBody>
          <a:bodyPr/>
          <a:lstStyle/>
          <a:p>
            <a:fld id="{BB303296-725A-4140-A45E-8E635AED37EC}" type="datetimeFigureOut">
              <a:rPr lang="pt-BR" smtClean="0"/>
              <a:t>29/07/2019</a:t>
            </a:fld>
            <a:endParaRPr lang="pt-BR"/>
          </a:p>
        </p:txBody>
      </p:sp>
      <p:sp>
        <p:nvSpPr>
          <p:cNvPr id="8" name="Espaço Reservado para Rodapé 7">
            <a:extLst>
              <a:ext uri="{FF2B5EF4-FFF2-40B4-BE49-F238E27FC236}">
                <a16:creationId xmlns:a16="http://schemas.microsoft.com/office/drawing/2014/main" id="{A3064FD1-4A41-4F09-B5BC-B3B23346718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91EB622-905E-4C41-A30D-504A8DB3BBBC}"/>
              </a:ext>
            </a:extLst>
          </p:cNvPr>
          <p:cNvSpPr>
            <a:spLocks noGrp="1"/>
          </p:cNvSpPr>
          <p:nvPr>
            <p:ph type="sldNum" sz="quarter" idx="12"/>
          </p:nvPr>
        </p:nvSpPr>
        <p:spPr/>
        <p:txBody>
          <a:bodyPr/>
          <a:lstStyle/>
          <a:p>
            <a:fld id="{C98FD224-13FC-4F3C-84AE-2A806FAE445E}" type="slidenum">
              <a:rPr lang="pt-BR" smtClean="0"/>
              <a:t>‹nº›</a:t>
            </a:fld>
            <a:endParaRPr lang="pt-BR"/>
          </a:p>
        </p:txBody>
      </p:sp>
    </p:spTree>
    <p:extLst>
      <p:ext uri="{BB962C8B-B14F-4D97-AF65-F5344CB8AC3E}">
        <p14:creationId xmlns:p14="http://schemas.microsoft.com/office/powerpoint/2010/main" val="583228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05E926-9AA7-485F-A9EE-87D35FCD73DE}"/>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7ADA667-F1E3-4977-BAFA-9E8A35A78D66}"/>
              </a:ext>
            </a:extLst>
          </p:cNvPr>
          <p:cNvSpPr>
            <a:spLocks noGrp="1"/>
          </p:cNvSpPr>
          <p:nvPr>
            <p:ph type="dt" sz="half" idx="10"/>
          </p:nvPr>
        </p:nvSpPr>
        <p:spPr/>
        <p:txBody>
          <a:bodyPr/>
          <a:lstStyle/>
          <a:p>
            <a:fld id="{BB303296-725A-4140-A45E-8E635AED37EC}" type="datetimeFigureOut">
              <a:rPr lang="pt-BR" smtClean="0"/>
              <a:t>29/07/2019</a:t>
            </a:fld>
            <a:endParaRPr lang="pt-BR"/>
          </a:p>
        </p:txBody>
      </p:sp>
      <p:sp>
        <p:nvSpPr>
          <p:cNvPr id="4" name="Espaço Reservado para Rodapé 3">
            <a:extLst>
              <a:ext uri="{FF2B5EF4-FFF2-40B4-BE49-F238E27FC236}">
                <a16:creationId xmlns:a16="http://schemas.microsoft.com/office/drawing/2014/main" id="{B92183E7-EFCE-41B7-B931-40CC4B698FE1}"/>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B7E8EF19-83A3-41B5-A060-12ED5572A407}"/>
              </a:ext>
            </a:extLst>
          </p:cNvPr>
          <p:cNvSpPr>
            <a:spLocks noGrp="1"/>
          </p:cNvSpPr>
          <p:nvPr>
            <p:ph type="sldNum" sz="quarter" idx="12"/>
          </p:nvPr>
        </p:nvSpPr>
        <p:spPr/>
        <p:txBody>
          <a:bodyPr/>
          <a:lstStyle/>
          <a:p>
            <a:fld id="{C98FD224-13FC-4F3C-84AE-2A806FAE445E}" type="slidenum">
              <a:rPr lang="pt-BR" smtClean="0"/>
              <a:t>‹nº›</a:t>
            </a:fld>
            <a:endParaRPr lang="pt-BR"/>
          </a:p>
        </p:txBody>
      </p:sp>
    </p:spTree>
    <p:extLst>
      <p:ext uri="{BB962C8B-B14F-4D97-AF65-F5344CB8AC3E}">
        <p14:creationId xmlns:p14="http://schemas.microsoft.com/office/powerpoint/2010/main" val="3428631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28C84465-29DE-420E-98EC-04E6EE564B2B}"/>
              </a:ext>
            </a:extLst>
          </p:cNvPr>
          <p:cNvSpPr>
            <a:spLocks noGrp="1"/>
          </p:cNvSpPr>
          <p:nvPr>
            <p:ph type="dt" sz="half" idx="10"/>
          </p:nvPr>
        </p:nvSpPr>
        <p:spPr/>
        <p:txBody>
          <a:bodyPr/>
          <a:lstStyle/>
          <a:p>
            <a:fld id="{BB303296-725A-4140-A45E-8E635AED37EC}" type="datetimeFigureOut">
              <a:rPr lang="pt-BR" smtClean="0"/>
              <a:t>29/07/2019</a:t>
            </a:fld>
            <a:endParaRPr lang="pt-BR"/>
          </a:p>
        </p:txBody>
      </p:sp>
      <p:sp>
        <p:nvSpPr>
          <p:cNvPr id="3" name="Espaço Reservado para Rodapé 2">
            <a:extLst>
              <a:ext uri="{FF2B5EF4-FFF2-40B4-BE49-F238E27FC236}">
                <a16:creationId xmlns:a16="http://schemas.microsoft.com/office/drawing/2014/main" id="{684F4E7C-A7B9-44AD-8CB6-7683EA9DDAA0}"/>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BA0AFE86-FAD1-4474-91CC-D750861F4CBC}"/>
              </a:ext>
            </a:extLst>
          </p:cNvPr>
          <p:cNvSpPr>
            <a:spLocks noGrp="1"/>
          </p:cNvSpPr>
          <p:nvPr>
            <p:ph type="sldNum" sz="quarter" idx="12"/>
          </p:nvPr>
        </p:nvSpPr>
        <p:spPr/>
        <p:txBody>
          <a:bodyPr/>
          <a:lstStyle/>
          <a:p>
            <a:fld id="{C98FD224-13FC-4F3C-84AE-2A806FAE445E}" type="slidenum">
              <a:rPr lang="pt-BR" smtClean="0"/>
              <a:t>‹nº›</a:t>
            </a:fld>
            <a:endParaRPr lang="pt-BR"/>
          </a:p>
        </p:txBody>
      </p:sp>
    </p:spTree>
    <p:extLst>
      <p:ext uri="{BB962C8B-B14F-4D97-AF65-F5344CB8AC3E}">
        <p14:creationId xmlns:p14="http://schemas.microsoft.com/office/powerpoint/2010/main" val="3520545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0FFDFC-7384-48CE-9ABB-F1F7AC8F18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B82DA48-CF86-45AC-A4DD-3435CF4A3C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5DD5F63-DC08-4205-8889-9B11805C3B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F07161A4-3688-482F-8B91-0D031F7C1994}"/>
              </a:ext>
            </a:extLst>
          </p:cNvPr>
          <p:cNvSpPr>
            <a:spLocks noGrp="1"/>
          </p:cNvSpPr>
          <p:nvPr>
            <p:ph type="dt" sz="half" idx="10"/>
          </p:nvPr>
        </p:nvSpPr>
        <p:spPr/>
        <p:txBody>
          <a:bodyPr/>
          <a:lstStyle/>
          <a:p>
            <a:fld id="{BB303296-725A-4140-A45E-8E635AED37EC}" type="datetimeFigureOut">
              <a:rPr lang="pt-BR" smtClean="0"/>
              <a:t>29/07/2019</a:t>
            </a:fld>
            <a:endParaRPr lang="pt-BR"/>
          </a:p>
        </p:txBody>
      </p:sp>
      <p:sp>
        <p:nvSpPr>
          <p:cNvPr id="6" name="Espaço Reservado para Rodapé 5">
            <a:extLst>
              <a:ext uri="{FF2B5EF4-FFF2-40B4-BE49-F238E27FC236}">
                <a16:creationId xmlns:a16="http://schemas.microsoft.com/office/drawing/2014/main" id="{FE13D2F0-E5A5-40BC-BBCF-4CD9C3E30B3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10EB435-4B39-4066-A6B8-8544559CCEFB}"/>
              </a:ext>
            </a:extLst>
          </p:cNvPr>
          <p:cNvSpPr>
            <a:spLocks noGrp="1"/>
          </p:cNvSpPr>
          <p:nvPr>
            <p:ph type="sldNum" sz="quarter" idx="12"/>
          </p:nvPr>
        </p:nvSpPr>
        <p:spPr/>
        <p:txBody>
          <a:bodyPr/>
          <a:lstStyle/>
          <a:p>
            <a:fld id="{C98FD224-13FC-4F3C-84AE-2A806FAE445E}" type="slidenum">
              <a:rPr lang="pt-BR" smtClean="0"/>
              <a:t>‹nº›</a:t>
            </a:fld>
            <a:endParaRPr lang="pt-BR"/>
          </a:p>
        </p:txBody>
      </p:sp>
    </p:spTree>
    <p:extLst>
      <p:ext uri="{BB962C8B-B14F-4D97-AF65-F5344CB8AC3E}">
        <p14:creationId xmlns:p14="http://schemas.microsoft.com/office/powerpoint/2010/main" val="3059291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5BFE6B-691B-4C67-89EB-3653937DFE8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6120D76D-EB0B-479C-A77F-E1CDB33BAF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A493A79-A484-4904-A2C5-DF3A762651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C861AAF9-7D63-4AA2-AFB7-7687C3183638}"/>
              </a:ext>
            </a:extLst>
          </p:cNvPr>
          <p:cNvSpPr>
            <a:spLocks noGrp="1"/>
          </p:cNvSpPr>
          <p:nvPr>
            <p:ph type="dt" sz="half" idx="10"/>
          </p:nvPr>
        </p:nvSpPr>
        <p:spPr/>
        <p:txBody>
          <a:bodyPr/>
          <a:lstStyle/>
          <a:p>
            <a:fld id="{BB303296-725A-4140-A45E-8E635AED37EC}" type="datetimeFigureOut">
              <a:rPr lang="pt-BR" smtClean="0"/>
              <a:t>29/07/2019</a:t>
            </a:fld>
            <a:endParaRPr lang="pt-BR"/>
          </a:p>
        </p:txBody>
      </p:sp>
      <p:sp>
        <p:nvSpPr>
          <p:cNvPr id="6" name="Espaço Reservado para Rodapé 5">
            <a:extLst>
              <a:ext uri="{FF2B5EF4-FFF2-40B4-BE49-F238E27FC236}">
                <a16:creationId xmlns:a16="http://schemas.microsoft.com/office/drawing/2014/main" id="{F4302CF3-BAE1-4849-8579-D564BEFE93BE}"/>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398F300-CA5D-42DC-A3FF-88C01CADADD2}"/>
              </a:ext>
            </a:extLst>
          </p:cNvPr>
          <p:cNvSpPr>
            <a:spLocks noGrp="1"/>
          </p:cNvSpPr>
          <p:nvPr>
            <p:ph type="sldNum" sz="quarter" idx="12"/>
          </p:nvPr>
        </p:nvSpPr>
        <p:spPr/>
        <p:txBody>
          <a:bodyPr/>
          <a:lstStyle/>
          <a:p>
            <a:fld id="{C98FD224-13FC-4F3C-84AE-2A806FAE445E}" type="slidenum">
              <a:rPr lang="pt-BR" smtClean="0"/>
              <a:t>‹nº›</a:t>
            </a:fld>
            <a:endParaRPr lang="pt-BR"/>
          </a:p>
        </p:txBody>
      </p:sp>
    </p:spTree>
    <p:extLst>
      <p:ext uri="{BB962C8B-B14F-4D97-AF65-F5344CB8AC3E}">
        <p14:creationId xmlns:p14="http://schemas.microsoft.com/office/powerpoint/2010/main" val="3059230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341D197-6831-47E5-85BE-6B1E46B5D3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EBB3D4F4-2D9D-434A-B003-2F6726C293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CD4228C-8B1F-4C96-A12D-B826A64B66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303296-725A-4140-A45E-8E635AED37EC}" type="datetimeFigureOut">
              <a:rPr lang="pt-BR" smtClean="0"/>
              <a:t>29/07/2019</a:t>
            </a:fld>
            <a:endParaRPr lang="pt-BR"/>
          </a:p>
        </p:txBody>
      </p:sp>
      <p:sp>
        <p:nvSpPr>
          <p:cNvPr id="5" name="Espaço Reservado para Rodapé 4">
            <a:extLst>
              <a:ext uri="{FF2B5EF4-FFF2-40B4-BE49-F238E27FC236}">
                <a16:creationId xmlns:a16="http://schemas.microsoft.com/office/drawing/2014/main" id="{208363DA-206E-4161-B9A0-40E5BBE308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A5A75E28-B61C-40A1-B3FF-378BC86C09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8FD224-13FC-4F3C-84AE-2A806FAE445E}" type="slidenum">
              <a:rPr lang="pt-BR" smtClean="0"/>
              <a:t>‹nº›</a:t>
            </a:fld>
            <a:endParaRPr lang="pt-BR"/>
          </a:p>
        </p:txBody>
      </p:sp>
    </p:spTree>
    <p:extLst>
      <p:ext uri="{BB962C8B-B14F-4D97-AF65-F5344CB8AC3E}">
        <p14:creationId xmlns:p14="http://schemas.microsoft.com/office/powerpoint/2010/main" val="2012132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10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83.png"/><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92.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1.png"/><Relationship Id="rId5" Type="http://schemas.microsoft.com/office/2007/relationships/hdphoto" Target="../media/hdphoto6.wdp"/><Relationship Id="rId4" Type="http://schemas.openxmlformats.org/officeDocument/2006/relationships/image" Target="../media/image90.png"/></Relationships>
</file>

<file path=ppt/slides/_rels/slide10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60.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11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1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29.png"/><Relationship Id="rId4" Type="http://schemas.openxmlformats.org/officeDocument/2006/relationships/image" Target="../media/image131.png"/></Relationships>
</file>

<file path=ppt/slides/_rels/slide1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29.png"/><Relationship Id="rId4" Type="http://schemas.openxmlformats.org/officeDocument/2006/relationships/image" Target="../media/image134.png"/></Relationships>
</file>

<file path=ppt/slides/_rels/slide13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29.png"/><Relationship Id="rId4" Type="http://schemas.openxmlformats.org/officeDocument/2006/relationships/image" Target="../media/image137.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40.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29.png"/><Relationship Id="rId4" Type="http://schemas.openxmlformats.org/officeDocument/2006/relationships/image" Target="../media/image140.png"/></Relationships>
</file>

<file path=ppt/slides/_rels/slide14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svg"/><Relationship Id="rId12" Type="http://schemas.openxmlformats.org/officeDocument/2006/relationships/image" Target="../media/image153.png"/><Relationship Id="rId17" Type="http://schemas.openxmlformats.org/officeDocument/2006/relationships/image" Target="../media/image158.png"/><Relationship Id="rId2" Type="http://schemas.openxmlformats.org/officeDocument/2006/relationships/notesSlide" Target="../notesSlides/notesSlide3.xml"/><Relationship Id="rId16"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15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14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148.svg"/><Relationship Id="rId13" Type="http://schemas.openxmlformats.org/officeDocument/2006/relationships/image" Target="../media/image165.png"/><Relationship Id="rId3" Type="http://schemas.openxmlformats.org/officeDocument/2006/relationships/image" Target="../media/image162.png"/><Relationship Id="rId7" Type="http://schemas.openxmlformats.org/officeDocument/2006/relationships/image" Target="../media/image147.png"/><Relationship Id="rId12" Type="http://schemas.openxmlformats.org/officeDocument/2006/relationships/image" Target="../media/image16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3.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144.png"/><Relationship Id="rId9" Type="http://schemas.openxmlformats.org/officeDocument/2006/relationships/image" Target="../media/image149.png"/></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7.png"/></Relationships>
</file>

<file path=ppt/slides/_rels/slide14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hyperlink" Target="https://pt.khanacademy.org/partner-content/pixar-latam/rendering-latam" TargetMode="Externa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70.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17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17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17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6" Type="http://schemas.microsoft.com/office/2007/relationships/hdphoto" Target="../media/hdphoto11.wdp"/><Relationship Id="rId5" Type="http://schemas.openxmlformats.org/officeDocument/2006/relationships/image" Target="../media/image195.png"/><Relationship Id="rId4" Type="http://schemas.openxmlformats.org/officeDocument/2006/relationships/image" Target="../media/image194.png"/></Relationships>
</file>

<file path=ppt/slides/_rels/slide17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97.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80.xml.rels><?xml version="1.0" encoding="UTF-8" standalone="yes"?>
<Relationships xmlns="http://schemas.openxmlformats.org/package/2006/relationships"><Relationship Id="rId2" Type="http://schemas.openxmlformats.org/officeDocument/2006/relationships/image" Target="../media/image198.emf"/><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00.emf"/><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01.emf"/><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2.emf"/><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02.e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04.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9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209.em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9.png"/></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59.png"/></Relationships>
</file>

<file path=ppt/slides/_rels/slide6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7.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10.png"/><Relationship Id="rId4" Type="http://schemas.openxmlformats.org/officeDocument/2006/relationships/image" Target="../media/image410.png"/></Relationships>
</file>

<file path=ppt/slides/_rels/slide9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F40A96-697B-4469-A0D6-0C67561215EF}"/>
              </a:ext>
            </a:extLst>
          </p:cNvPr>
          <p:cNvSpPr>
            <a:spLocks noGrp="1"/>
          </p:cNvSpPr>
          <p:nvPr>
            <p:ph type="ctrTitle"/>
          </p:nvPr>
        </p:nvSpPr>
        <p:spPr/>
        <p:txBody>
          <a:bodyPr/>
          <a:lstStyle/>
          <a:p>
            <a:r>
              <a:rPr lang="pt-BR" dirty="0"/>
              <a:t>Renderização</a:t>
            </a:r>
          </a:p>
        </p:txBody>
      </p:sp>
      <p:sp>
        <p:nvSpPr>
          <p:cNvPr id="3" name="Subtítulo 2">
            <a:extLst>
              <a:ext uri="{FF2B5EF4-FFF2-40B4-BE49-F238E27FC236}">
                <a16:creationId xmlns:a16="http://schemas.microsoft.com/office/drawing/2014/main" id="{E894217D-3E62-430C-9718-3B16A8CA864D}"/>
              </a:ext>
            </a:extLst>
          </p:cNvPr>
          <p:cNvSpPr>
            <a:spLocks noGrp="1"/>
          </p:cNvSpPr>
          <p:nvPr>
            <p:ph type="subTitle" idx="1"/>
          </p:nvPr>
        </p:nvSpPr>
        <p:spPr/>
        <p:txBody>
          <a:bodyPr/>
          <a:lstStyle/>
          <a:p>
            <a:r>
              <a:rPr lang="pt-BR" dirty="0"/>
              <a:t>Gilzamir Gomes</a:t>
            </a:r>
          </a:p>
        </p:txBody>
      </p:sp>
    </p:spTree>
    <p:extLst>
      <p:ext uri="{BB962C8B-B14F-4D97-AF65-F5344CB8AC3E}">
        <p14:creationId xmlns:p14="http://schemas.microsoft.com/office/powerpoint/2010/main" val="1857309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7518CE-7732-41C2-A222-06E54126A962}"/>
              </a:ext>
            </a:extLst>
          </p:cNvPr>
          <p:cNvSpPr>
            <a:spLocks noGrp="1"/>
          </p:cNvSpPr>
          <p:nvPr>
            <p:ph type="title"/>
          </p:nvPr>
        </p:nvSpPr>
        <p:spPr/>
        <p:txBody>
          <a:bodyPr/>
          <a:lstStyle/>
          <a:p>
            <a:r>
              <a:rPr lang="pt-BR" dirty="0"/>
              <a:t>Traçado de Retas – Algoritmo Direto</a:t>
            </a:r>
          </a:p>
        </p:txBody>
      </p:sp>
      <p:pic>
        <p:nvPicPr>
          <p:cNvPr id="4" name="Imagem 3">
            <a:extLst>
              <a:ext uri="{FF2B5EF4-FFF2-40B4-BE49-F238E27FC236}">
                <a16:creationId xmlns:a16="http://schemas.microsoft.com/office/drawing/2014/main" id="{88678DB3-8036-4C87-B962-19178149C34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646222" y="1561366"/>
            <a:ext cx="5693532" cy="4713075"/>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099F3C0-FB77-4D2D-AFF6-0FF5BDFD5C72}"/>
                  </a:ext>
                </a:extLst>
              </p:cNvPr>
              <p:cNvSpPr txBox="1"/>
              <p:nvPr/>
            </p:nvSpPr>
            <p:spPr>
              <a:xfrm>
                <a:off x="1022543" y="2504050"/>
                <a:ext cx="2604944" cy="461665"/>
              </a:xfrm>
              <a:prstGeom prst="rect">
                <a:avLst/>
              </a:prstGeom>
              <a:noFill/>
            </p:spPr>
            <p:txBody>
              <a:bodyPr wrap="none" rtlCol="0">
                <a:spAutoFit/>
              </a:bodyPr>
              <a:lstStyle/>
              <a:p>
                <a:r>
                  <a:rPr lang="pt-BR" sz="2400" b="1" dirty="0"/>
                  <a:t>Vale para </a:t>
                </a:r>
                <a14:m>
                  <m:oMath xmlns:m="http://schemas.openxmlformats.org/officeDocument/2006/math">
                    <m:r>
                      <a:rPr lang="pt-BR" sz="2400" b="1" i="0" smtClean="0">
                        <a:latin typeface="Cambria Math" panose="02040503050406030204" pitchFamily="18" charset="0"/>
                      </a:rPr>
                      <m:t>𝚫</m:t>
                    </m:r>
                    <m:r>
                      <a:rPr lang="pt-BR" sz="2400" b="1" i="1" smtClean="0">
                        <a:latin typeface="Cambria Math" panose="02040503050406030204" pitchFamily="18" charset="0"/>
                      </a:rPr>
                      <m:t>𝒙</m:t>
                    </m:r>
                    <m:r>
                      <a:rPr lang="pt-BR" sz="2400" b="1" i="1" smtClean="0">
                        <a:latin typeface="Cambria Math" panose="02040503050406030204" pitchFamily="18" charset="0"/>
                      </a:rPr>
                      <m:t>&gt;</m:t>
                    </m:r>
                    <m:r>
                      <a:rPr lang="pt-BR" sz="2400" b="1" i="0" smtClean="0">
                        <a:latin typeface="Cambria Math" panose="02040503050406030204" pitchFamily="18" charset="0"/>
                      </a:rPr>
                      <m:t>𝚫</m:t>
                    </m:r>
                    <m:r>
                      <a:rPr lang="pt-BR" sz="2400" b="1" i="1" smtClean="0">
                        <a:latin typeface="Cambria Math" panose="02040503050406030204" pitchFamily="18" charset="0"/>
                      </a:rPr>
                      <m:t>𝒚</m:t>
                    </m:r>
                  </m:oMath>
                </a14:m>
                <a:endParaRPr lang="pt-BR" sz="2400" b="1" dirty="0"/>
              </a:p>
            </p:txBody>
          </p:sp>
        </mc:Choice>
        <mc:Fallback xmlns="">
          <p:sp>
            <p:nvSpPr>
              <p:cNvPr id="5" name="CaixaDeTexto 4">
                <a:extLst>
                  <a:ext uri="{FF2B5EF4-FFF2-40B4-BE49-F238E27FC236}">
                    <a16:creationId xmlns:a16="http://schemas.microsoft.com/office/drawing/2014/main" id="{E099F3C0-FB77-4D2D-AFF6-0FF5BDFD5C72}"/>
                  </a:ext>
                </a:extLst>
              </p:cNvPr>
              <p:cNvSpPr txBox="1">
                <a:spLocks noRot="1" noChangeAspect="1" noMove="1" noResize="1" noEditPoints="1" noAdjustHandles="1" noChangeArrowheads="1" noChangeShapeType="1" noTextEdit="1"/>
              </p:cNvSpPr>
              <p:nvPr/>
            </p:nvSpPr>
            <p:spPr>
              <a:xfrm>
                <a:off x="1022543" y="2504050"/>
                <a:ext cx="2604944" cy="461665"/>
              </a:xfrm>
              <a:prstGeom prst="rect">
                <a:avLst/>
              </a:prstGeom>
              <a:blipFill>
                <a:blip r:embed="rId4"/>
                <a:stretch>
                  <a:fillRect l="-3747" t="-10526" b="-28947"/>
                </a:stretch>
              </a:blipFill>
            </p:spPr>
            <p:txBody>
              <a:bodyPr/>
              <a:lstStyle/>
              <a:p>
                <a:r>
                  <a:rPr lang="pt-BR">
                    <a:noFill/>
                  </a:rPr>
                  <a:t> </a:t>
                </a:r>
              </a:p>
            </p:txBody>
          </p:sp>
        </mc:Fallback>
      </mc:AlternateContent>
    </p:spTree>
    <p:extLst>
      <p:ext uri="{BB962C8B-B14F-4D97-AF65-F5344CB8AC3E}">
        <p14:creationId xmlns:p14="http://schemas.microsoft.com/office/powerpoint/2010/main" val="11833069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B1186F-912C-4F84-9232-2AC2778872B1}"/>
              </a:ext>
            </a:extLst>
          </p:cNvPr>
          <p:cNvSpPr>
            <a:spLocks noGrp="1"/>
          </p:cNvSpPr>
          <p:nvPr>
            <p:ph type="title"/>
          </p:nvPr>
        </p:nvSpPr>
        <p:spPr/>
        <p:txBody>
          <a:bodyPr/>
          <a:lstStyle/>
          <a:p>
            <a:r>
              <a:rPr lang="pt-BR" dirty="0"/>
              <a:t>O Algoritmo Z-Buffer (</a:t>
            </a:r>
            <a:r>
              <a:rPr lang="pt-BR" dirty="0" err="1"/>
              <a:t>Catmull</a:t>
            </a:r>
            <a:r>
              <a:rPr lang="pt-BR" dirty="0"/>
              <a:t> – 1974)</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467A17E-C4A4-4088-8016-21572A6039A8}"/>
                  </a:ext>
                </a:extLst>
              </p:cNvPr>
              <p:cNvSpPr>
                <a:spLocks noGrp="1"/>
              </p:cNvSpPr>
              <p:nvPr>
                <p:ph idx="1"/>
              </p:nvPr>
            </p:nvSpPr>
            <p:spPr/>
            <p:txBody>
              <a:bodyPr>
                <a:normAutofit lnSpcReduction="10000"/>
              </a:bodyPr>
              <a:lstStyle/>
              <a:p>
                <a:r>
                  <a:rPr lang="pt-BR" dirty="0"/>
                  <a:t>Inicializar todas as posições do </a:t>
                </a:r>
                <a:r>
                  <a:rPr lang="pt-BR" b="1" dirty="0" err="1"/>
                  <a:t>zbuffer</a:t>
                </a:r>
                <a:r>
                  <a:rPr lang="pt-BR" dirty="0"/>
                  <a:t> com </a:t>
                </a:r>
                <a14:m>
                  <m:oMath xmlns:m="http://schemas.openxmlformats.org/officeDocument/2006/math">
                    <m:r>
                      <a:rPr lang="pt-BR" b="1" i="1" dirty="0" smtClean="0">
                        <a:latin typeface="Cambria Math" panose="02040503050406030204" pitchFamily="18" charset="0"/>
                      </a:rPr>
                      <m:t>𝒇</m:t>
                    </m:r>
                  </m:oMath>
                </a14:m>
                <a:r>
                  <a:rPr lang="pt-BR" dirty="0"/>
                  <a:t> (distância do plano mais distante).</a:t>
                </a:r>
              </a:p>
              <a:p>
                <a:r>
                  <a:rPr lang="pt-BR" b="1" dirty="0" err="1"/>
                  <a:t>color_buffer</a:t>
                </a:r>
                <a:r>
                  <a:rPr lang="pt-BR" dirty="0">
                    <a:solidFill>
                      <a:srgbClr val="FF0000"/>
                    </a:solidFill>
                  </a:rPr>
                  <a:t>[x, y] </a:t>
                </a:r>
                <a:r>
                  <a:rPr lang="pt-BR" dirty="0"/>
                  <a:t>= cor de fundo, para todo pixel </a:t>
                </a:r>
                <a:r>
                  <a:rPr lang="pt-BR" dirty="0">
                    <a:solidFill>
                      <a:srgbClr val="FF0000"/>
                    </a:solidFill>
                  </a:rPr>
                  <a:t>(x, y)</a:t>
                </a:r>
              </a:p>
              <a:p>
                <a:r>
                  <a:rPr lang="pt-BR" dirty="0"/>
                  <a:t>Para cada objeto </a:t>
                </a:r>
                <a:r>
                  <a:rPr lang="pt-BR" dirty="0">
                    <a:solidFill>
                      <a:srgbClr val="FF0000"/>
                    </a:solidFill>
                  </a:rPr>
                  <a:t>O</a:t>
                </a:r>
                <a:r>
                  <a:rPr lang="pt-BR" dirty="0"/>
                  <a:t> na lista de objetos</a:t>
                </a:r>
              </a:p>
              <a:p>
                <a:pPr lvl="1"/>
                <a:r>
                  <a:rPr lang="pt-BR" sz="2800" dirty="0"/>
                  <a:t>Para cada polígono </a:t>
                </a:r>
                <a:r>
                  <a:rPr lang="pt-BR" sz="2800" dirty="0">
                    <a:solidFill>
                      <a:srgbClr val="FF0000"/>
                    </a:solidFill>
                  </a:rPr>
                  <a:t>P</a:t>
                </a:r>
                <a:r>
                  <a:rPr lang="pt-BR" sz="2800" dirty="0"/>
                  <a:t> em objeto </a:t>
                </a:r>
                <a:r>
                  <a:rPr lang="pt-BR" sz="2800" dirty="0">
                    <a:solidFill>
                      <a:srgbClr val="FF0000"/>
                    </a:solidFill>
                  </a:rPr>
                  <a:t>O</a:t>
                </a:r>
              </a:p>
              <a:p>
                <a:pPr lvl="2"/>
                <a:r>
                  <a:rPr lang="pt-BR" sz="2800" dirty="0"/>
                  <a:t>Para cada fragmento </a:t>
                </a:r>
                <a:r>
                  <a:rPr lang="pt-BR" sz="2800" dirty="0">
                    <a:solidFill>
                      <a:srgbClr val="FF0000"/>
                    </a:solidFill>
                  </a:rPr>
                  <a:t>(</a:t>
                </a:r>
                <a:r>
                  <a:rPr lang="pt-BR" sz="2800" dirty="0" err="1">
                    <a:solidFill>
                      <a:srgbClr val="FF0000"/>
                    </a:solidFill>
                  </a:rPr>
                  <a:t>px</a:t>
                </a:r>
                <a:r>
                  <a:rPr lang="pt-BR" sz="2800" dirty="0">
                    <a:solidFill>
                      <a:srgbClr val="FF0000"/>
                    </a:solidFill>
                  </a:rPr>
                  <a:t>, </a:t>
                </a:r>
                <a:r>
                  <a:rPr lang="pt-BR" sz="2800" dirty="0" err="1">
                    <a:solidFill>
                      <a:srgbClr val="FF0000"/>
                    </a:solidFill>
                  </a:rPr>
                  <a:t>py</a:t>
                </a:r>
                <a:r>
                  <a:rPr lang="pt-BR" sz="2800" dirty="0">
                    <a:solidFill>
                      <a:srgbClr val="FF0000"/>
                    </a:solidFill>
                  </a:rPr>
                  <a:t>) </a:t>
                </a:r>
                <a:r>
                  <a:rPr lang="pt-BR" sz="2800" dirty="0"/>
                  <a:t>com distância </a:t>
                </a:r>
                <a:r>
                  <a:rPr lang="pt-BR" sz="2800" dirty="0">
                    <a:solidFill>
                      <a:srgbClr val="FF0000"/>
                    </a:solidFill>
                  </a:rPr>
                  <a:t>z</a:t>
                </a:r>
                <a:r>
                  <a:rPr lang="pt-BR" sz="2800" dirty="0"/>
                  <a:t> e cor </a:t>
                </a:r>
                <a:r>
                  <a:rPr lang="pt-BR" sz="2800" dirty="0">
                    <a:solidFill>
                      <a:srgbClr val="FF0000"/>
                    </a:solidFill>
                  </a:rPr>
                  <a:t>c</a:t>
                </a:r>
                <a:r>
                  <a:rPr lang="pt-BR" sz="2800" dirty="0"/>
                  <a:t> do polígono P</a:t>
                </a:r>
              </a:p>
              <a:p>
                <a:pPr lvl="3"/>
                <a:r>
                  <a:rPr lang="pt-BR" sz="2800" dirty="0"/>
                  <a:t>Se </a:t>
                </a:r>
                <a:r>
                  <a:rPr lang="pt-BR" sz="2800" b="1" dirty="0" err="1"/>
                  <a:t>zbuffer</a:t>
                </a:r>
                <a:r>
                  <a:rPr lang="pt-BR" sz="2800" dirty="0">
                    <a:solidFill>
                      <a:srgbClr val="FF0000"/>
                    </a:solidFill>
                  </a:rPr>
                  <a:t>[</a:t>
                </a:r>
                <a:r>
                  <a:rPr lang="pt-BR" sz="2800" dirty="0" err="1">
                    <a:solidFill>
                      <a:srgbClr val="FF0000"/>
                    </a:solidFill>
                  </a:rPr>
                  <a:t>px</a:t>
                </a:r>
                <a:r>
                  <a:rPr lang="pt-BR" sz="2800" dirty="0">
                    <a:solidFill>
                      <a:srgbClr val="FF0000"/>
                    </a:solidFill>
                  </a:rPr>
                  <a:t>, </a:t>
                </a:r>
                <a:r>
                  <a:rPr lang="pt-BR" sz="2800" dirty="0" err="1">
                    <a:solidFill>
                      <a:srgbClr val="FF0000"/>
                    </a:solidFill>
                  </a:rPr>
                  <a:t>py</a:t>
                </a:r>
                <a:r>
                  <a:rPr lang="pt-BR" sz="2800" dirty="0">
                    <a:solidFill>
                      <a:srgbClr val="FF0000"/>
                    </a:solidFill>
                  </a:rPr>
                  <a:t>] </a:t>
                </a:r>
                <a:r>
                  <a:rPr lang="pt-BR" sz="2800" dirty="0"/>
                  <a:t>&gt; </a:t>
                </a:r>
                <a:r>
                  <a:rPr lang="pt-BR" sz="2800" dirty="0">
                    <a:solidFill>
                      <a:srgbClr val="FF0000"/>
                    </a:solidFill>
                  </a:rPr>
                  <a:t>z</a:t>
                </a:r>
              </a:p>
              <a:p>
                <a:pPr lvl="4"/>
                <a:r>
                  <a:rPr lang="pt-BR" sz="2800" b="1" dirty="0" err="1"/>
                  <a:t>zbuffer</a:t>
                </a:r>
                <a:r>
                  <a:rPr lang="pt-BR" sz="2800" dirty="0">
                    <a:solidFill>
                      <a:srgbClr val="FF0000"/>
                    </a:solidFill>
                  </a:rPr>
                  <a:t>[</a:t>
                </a:r>
                <a:r>
                  <a:rPr lang="pt-BR" sz="2800" dirty="0" err="1">
                    <a:solidFill>
                      <a:srgbClr val="FF0000"/>
                    </a:solidFill>
                  </a:rPr>
                  <a:t>px</a:t>
                </a:r>
                <a:r>
                  <a:rPr lang="pt-BR" sz="2800" dirty="0">
                    <a:solidFill>
                      <a:srgbClr val="FF0000"/>
                    </a:solidFill>
                  </a:rPr>
                  <a:t>, </a:t>
                </a:r>
                <a:r>
                  <a:rPr lang="pt-BR" sz="2800" dirty="0" err="1">
                    <a:solidFill>
                      <a:srgbClr val="FF0000"/>
                    </a:solidFill>
                  </a:rPr>
                  <a:t>py</a:t>
                </a:r>
                <a:r>
                  <a:rPr lang="pt-BR" sz="2800" dirty="0">
                    <a:solidFill>
                      <a:srgbClr val="FF0000"/>
                    </a:solidFill>
                  </a:rPr>
                  <a:t>] </a:t>
                </a:r>
                <a:r>
                  <a:rPr lang="pt-BR" sz="2800" dirty="0"/>
                  <a:t>= </a:t>
                </a:r>
                <a:r>
                  <a:rPr lang="pt-BR" sz="2800" dirty="0" err="1">
                    <a:solidFill>
                      <a:srgbClr val="FF0000"/>
                    </a:solidFill>
                  </a:rPr>
                  <a:t>pz</a:t>
                </a:r>
                <a:endParaRPr lang="pt-BR" sz="2800" dirty="0">
                  <a:solidFill>
                    <a:srgbClr val="FF0000"/>
                  </a:solidFill>
                </a:endParaRPr>
              </a:p>
              <a:p>
                <a:pPr lvl="4"/>
                <a:r>
                  <a:rPr lang="pt-BR" sz="2800" b="1" dirty="0" err="1"/>
                  <a:t>color_buffer</a:t>
                </a:r>
                <a:r>
                  <a:rPr lang="pt-BR" sz="2800" dirty="0">
                    <a:solidFill>
                      <a:srgbClr val="FF0000"/>
                    </a:solidFill>
                  </a:rPr>
                  <a:t>[</a:t>
                </a:r>
                <a:r>
                  <a:rPr lang="pt-BR" sz="2800" dirty="0" err="1">
                    <a:solidFill>
                      <a:srgbClr val="FF0000"/>
                    </a:solidFill>
                  </a:rPr>
                  <a:t>px</a:t>
                </a:r>
                <a:r>
                  <a:rPr lang="pt-BR" sz="2800" dirty="0">
                    <a:solidFill>
                      <a:srgbClr val="FF0000"/>
                    </a:solidFill>
                  </a:rPr>
                  <a:t>, </a:t>
                </a:r>
                <a:r>
                  <a:rPr lang="pt-BR" sz="2800" dirty="0" err="1">
                    <a:solidFill>
                      <a:srgbClr val="FF0000"/>
                    </a:solidFill>
                  </a:rPr>
                  <a:t>py</a:t>
                </a:r>
                <a:r>
                  <a:rPr lang="pt-BR" sz="2800" dirty="0">
                    <a:solidFill>
                      <a:srgbClr val="FF0000"/>
                    </a:solidFill>
                  </a:rPr>
                  <a:t>] </a:t>
                </a:r>
                <a:r>
                  <a:rPr lang="pt-BR" sz="2800" dirty="0"/>
                  <a:t>= </a:t>
                </a:r>
                <a:r>
                  <a:rPr lang="pt-BR" sz="2800" dirty="0">
                    <a:solidFill>
                      <a:srgbClr val="FF0000"/>
                    </a:solidFill>
                  </a:rPr>
                  <a:t>c</a:t>
                </a:r>
              </a:p>
              <a:p>
                <a:pPr marL="0" indent="0">
                  <a:buNone/>
                </a:pPr>
                <a:endParaRPr lang="pt-BR" dirty="0"/>
              </a:p>
              <a:p>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9467A17E-C4A4-4088-8016-21572A6039A8}"/>
                  </a:ext>
                </a:extLst>
              </p:cNvPr>
              <p:cNvSpPr>
                <a:spLocks noGrp="1" noRot="1" noChangeAspect="1" noMove="1" noResize="1" noEditPoints="1" noAdjustHandles="1" noChangeArrowheads="1" noChangeShapeType="1" noTextEdit="1"/>
              </p:cNvSpPr>
              <p:nvPr>
                <p:ph idx="1"/>
              </p:nvPr>
            </p:nvSpPr>
            <p:spPr>
              <a:blipFill>
                <a:blip r:embed="rId2"/>
                <a:stretch>
                  <a:fillRect l="-1043" t="-3081" r="-1797"/>
                </a:stretch>
              </a:blipFill>
            </p:spPr>
            <p:txBody>
              <a:bodyPr/>
              <a:lstStyle/>
              <a:p>
                <a:r>
                  <a:rPr lang="pt-BR">
                    <a:noFill/>
                  </a:rPr>
                  <a:t> </a:t>
                </a:r>
              </a:p>
            </p:txBody>
          </p:sp>
        </mc:Fallback>
      </mc:AlternateContent>
    </p:spTree>
    <p:extLst>
      <p:ext uri="{BB962C8B-B14F-4D97-AF65-F5344CB8AC3E}">
        <p14:creationId xmlns:p14="http://schemas.microsoft.com/office/powerpoint/2010/main" val="24849995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4F8F7ED-E7D5-40A4-A176-D30A6BB9B7D0}"/>
              </a:ext>
            </a:extLst>
          </p:cNvPr>
          <p:cNvSpPr>
            <a:spLocks noGrp="1"/>
          </p:cNvSpPr>
          <p:nvPr>
            <p:ph type="title"/>
          </p:nvPr>
        </p:nvSpPr>
        <p:spPr/>
        <p:txBody>
          <a:bodyPr/>
          <a:lstStyle/>
          <a:p>
            <a:r>
              <a:rPr lang="pt-BR" dirty="0"/>
              <a:t>Iluminação</a:t>
            </a:r>
          </a:p>
        </p:txBody>
      </p:sp>
      <p:sp>
        <p:nvSpPr>
          <p:cNvPr id="5" name="Espaço Reservado para Texto 4">
            <a:extLst>
              <a:ext uri="{FF2B5EF4-FFF2-40B4-BE49-F238E27FC236}">
                <a16:creationId xmlns:a16="http://schemas.microsoft.com/office/drawing/2014/main" id="{E7B1D062-3875-489B-8BC2-D5DBFB72CDB8}"/>
              </a:ext>
            </a:extLst>
          </p:cNvPr>
          <p:cNvSpPr>
            <a:spLocks noGrp="1"/>
          </p:cNvSpPr>
          <p:nvPr>
            <p:ph type="body" idx="1"/>
          </p:nvPr>
        </p:nvSpPr>
        <p:spPr/>
        <p:txBody>
          <a:bodyPr/>
          <a:lstStyle/>
          <a:p>
            <a:r>
              <a:rPr lang="pt-BR" dirty="0"/>
              <a:t>Introdução e Fontes de Luz</a:t>
            </a:r>
          </a:p>
        </p:txBody>
      </p:sp>
    </p:spTree>
    <p:extLst>
      <p:ext uri="{BB962C8B-B14F-4D97-AF65-F5344CB8AC3E}">
        <p14:creationId xmlns:p14="http://schemas.microsoft.com/office/powerpoint/2010/main" val="139246803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82BC4D4-5BC0-4CB6-9212-67B29C9B4F7F}"/>
              </a:ext>
            </a:extLst>
          </p:cNvPr>
          <p:cNvSpPr>
            <a:spLocks noGrp="1"/>
          </p:cNvSpPr>
          <p:nvPr>
            <p:ph type="title"/>
          </p:nvPr>
        </p:nvSpPr>
        <p:spPr/>
        <p:txBody>
          <a:bodyPr/>
          <a:lstStyle/>
          <a:p>
            <a:r>
              <a:rPr lang="pt-BR" dirty="0"/>
              <a:t>Iluminação e Realismo 3D</a:t>
            </a:r>
          </a:p>
        </p:txBody>
      </p:sp>
      <p:pic>
        <p:nvPicPr>
          <p:cNvPr id="7" name="Espaço Reservado para Conteúdo 6">
            <a:extLst>
              <a:ext uri="{FF2B5EF4-FFF2-40B4-BE49-F238E27FC236}">
                <a16:creationId xmlns:a16="http://schemas.microsoft.com/office/drawing/2014/main" id="{3B9DFC5C-BE06-4C0E-8473-8AD4807DB2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0" y="2548731"/>
            <a:ext cx="5715000" cy="2905125"/>
          </a:xfrm>
        </p:spPr>
      </p:pic>
    </p:spTree>
    <p:extLst>
      <p:ext uri="{BB962C8B-B14F-4D97-AF65-F5344CB8AC3E}">
        <p14:creationId xmlns:p14="http://schemas.microsoft.com/office/powerpoint/2010/main" val="8288915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C9421-EAD8-44B4-A01A-684CEB9C0F1D}"/>
              </a:ext>
            </a:extLst>
          </p:cNvPr>
          <p:cNvSpPr>
            <a:spLocks noGrp="1"/>
          </p:cNvSpPr>
          <p:nvPr>
            <p:ph type="title"/>
          </p:nvPr>
        </p:nvSpPr>
        <p:spPr/>
        <p:txBody>
          <a:bodyPr/>
          <a:lstStyle/>
          <a:p>
            <a:r>
              <a:rPr lang="pt-BR" dirty="0"/>
              <a:t>Renderização e Iluminação</a:t>
            </a:r>
          </a:p>
        </p:txBody>
      </p:sp>
      <p:pic>
        <p:nvPicPr>
          <p:cNvPr id="12" name="Imagem 11">
            <a:extLst>
              <a:ext uri="{FF2B5EF4-FFF2-40B4-BE49-F238E27FC236}">
                <a16:creationId xmlns:a16="http://schemas.microsoft.com/office/drawing/2014/main" id="{1C538971-0983-433C-8706-96B079CEF0A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a:off x="1371601" y="1825625"/>
            <a:ext cx="4279551" cy="3998530"/>
          </a:xfrm>
          <a:prstGeom prst="rect">
            <a:avLst/>
          </a:prstGeom>
        </p:spPr>
      </p:pic>
      <p:pic>
        <p:nvPicPr>
          <p:cNvPr id="13" name="Imagem 12">
            <a:extLst>
              <a:ext uri="{FF2B5EF4-FFF2-40B4-BE49-F238E27FC236}">
                <a16:creationId xmlns:a16="http://schemas.microsoft.com/office/drawing/2014/main" id="{13050415-23E3-43C2-AAD3-80BA131F2AAC}"/>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a:off x="6597446" y="1825625"/>
            <a:ext cx="4560384" cy="3998530"/>
          </a:xfrm>
          <a:prstGeom prst="rect">
            <a:avLst/>
          </a:prstGeom>
        </p:spPr>
      </p:pic>
    </p:spTree>
    <p:extLst>
      <p:ext uri="{BB962C8B-B14F-4D97-AF65-F5344CB8AC3E}">
        <p14:creationId xmlns:p14="http://schemas.microsoft.com/office/powerpoint/2010/main" val="34687821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EC9421-EAD8-44B4-A01A-684CEB9C0F1D}"/>
              </a:ext>
            </a:extLst>
          </p:cNvPr>
          <p:cNvSpPr>
            <a:spLocks noGrp="1"/>
          </p:cNvSpPr>
          <p:nvPr>
            <p:ph type="title"/>
          </p:nvPr>
        </p:nvSpPr>
        <p:spPr>
          <a:xfrm>
            <a:off x="838200" y="365125"/>
            <a:ext cx="10515600" cy="1325563"/>
          </a:xfrm>
        </p:spPr>
        <p:txBody>
          <a:bodyPr/>
          <a:lstStyle/>
          <a:p>
            <a:r>
              <a:rPr lang="pt-BR"/>
              <a:t>Renderização e Iluminação</a:t>
            </a:r>
            <a:endParaRPr lang="pt-BR" dirty="0"/>
          </a:p>
        </p:txBody>
      </p:sp>
      <p:pic>
        <p:nvPicPr>
          <p:cNvPr id="3" name="Imagem 2">
            <a:extLst>
              <a:ext uri="{FF2B5EF4-FFF2-40B4-BE49-F238E27FC236}">
                <a16:creationId xmlns:a16="http://schemas.microsoft.com/office/drawing/2014/main" id="{FB2AAE60-2B8B-4357-A7E8-80AD1E2C63CB}"/>
              </a:ext>
            </a:extLst>
          </p:cNvPr>
          <p:cNvPicPr>
            <a:picLocks noChangeAspect="1"/>
          </p:cNvPicPr>
          <p:nvPr/>
        </p:nvPicPr>
        <p:blipFill>
          <a:blip r:embed="rId3"/>
          <a:stretch>
            <a:fillRect/>
          </a:stretch>
        </p:blipFill>
        <p:spPr>
          <a:xfrm>
            <a:off x="1350059" y="1442745"/>
            <a:ext cx="9256981" cy="5161571"/>
          </a:xfrm>
          <a:prstGeom prst="rect">
            <a:avLst/>
          </a:prstGeom>
        </p:spPr>
      </p:pic>
    </p:spTree>
    <p:extLst>
      <p:ext uri="{BB962C8B-B14F-4D97-AF65-F5344CB8AC3E}">
        <p14:creationId xmlns:p14="http://schemas.microsoft.com/office/powerpoint/2010/main" val="69648307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2CC8FB-263B-4D46-B2C6-A76273C666A7}"/>
              </a:ext>
            </a:extLst>
          </p:cNvPr>
          <p:cNvSpPr>
            <a:spLocks noGrp="1"/>
          </p:cNvSpPr>
          <p:nvPr>
            <p:ph type="title"/>
          </p:nvPr>
        </p:nvSpPr>
        <p:spPr/>
        <p:txBody>
          <a:bodyPr/>
          <a:lstStyle/>
          <a:p>
            <a:r>
              <a:rPr lang="pt-BR" dirty="0"/>
              <a:t>Renderização e Texturas</a:t>
            </a:r>
          </a:p>
        </p:txBody>
      </p:sp>
      <p:pic>
        <p:nvPicPr>
          <p:cNvPr id="5" name="Imagem 4">
            <a:extLst>
              <a:ext uri="{FF2B5EF4-FFF2-40B4-BE49-F238E27FC236}">
                <a16:creationId xmlns:a16="http://schemas.microsoft.com/office/drawing/2014/main" id="{8B44D9C8-2F21-4EB2-9241-BBCAD7DDAA9E}"/>
              </a:ext>
            </a:extLst>
          </p:cNvPr>
          <p:cNvPicPr>
            <a:picLocks noChangeAspect="1"/>
          </p:cNvPicPr>
          <p:nvPr/>
        </p:nvPicPr>
        <p:blipFill>
          <a:blip r:embed="rId2"/>
          <a:stretch>
            <a:fillRect/>
          </a:stretch>
        </p:blipFill>
        <p:spPr>
          <a:xfrm>
            <a:off x="8071226" y="2500005"/>
            <a:ext cx="2591858" cy="2653814"/>
          </a:xfrm>
          <a:prstGeom prst="rect">
            <a:avLst/>
          </a:prstGeom>
        </p:spPr>
      </p:pic>
      <p:pic>
        <p:nvPicPr>
          <p:cNvPr id="6" name="Imagem 5">
            <a:extLst>
              <a:ext uri="{FF2B5EF4-FFF2-40B4-BE49-F238E27FC236}">
                <a16:creationId xmlns:a16="http://schemas.microsoft.com/office/drawing/2014/main" id="{DCFBCFF5-D95B-4037-B19C-EB85FB5666EB}"/>
              </a:ext>
            </a:extLst>
          </p:cNvPr>
          <p:cNvPicPr>
            <a:picLocks noChangeAspect="1"/>
          </p:cNvPicPr>
          <p:nvPr/>
        </p:nvPicPr>
        <p:blipFill>
          <a:blip r:embed="rId3"/>
          <a:stretch>
            <a:fillRect/>
          </a:stretch>
        </p:blipFill>
        <p:spPr>
          <a:xfrm>
            <a:off x="979436" y="2491889"/>
            <a:ext cx="3131682" cy="2661930"/>
          </a:xfrm>
          <a:prstGeom prst="rect">
            <a:avLst/>
          </a:prstGeom>
        </p:spPr>
      </p:pic>
      <p:pic>
        <p:nvPicPr>
          <p:cNvPr id="7" name="Imagem 6">
            <a:extLst>
              <a:ext uri="{FF2B5EF4-FFF2-40B4-BE49-F238E27FC236}">
                <a16:creationId xmlns:a16="http://schemas.microsoft.com/office/drawing/2014/main" id="{FD833BB7-D58B-45C5-9EA7-F32B43F7EE3C}"/>
              </a:ext>
            </a:extLst>
          </p:cNvPr>
          <p:cNvPicPr>
            <a:picLocks noChangeAspect="1"/>
          </p:cNvPicPr>
          <p:nvPr/>
        </p:nvPicPr>
        <p:blipFill>
          <a:blip r:embed="rId4"/>
          <a:stretch>
            <a:fillRect/>
          </a:stretch>
        </p:blipFill>
        <p:spPr>
          <a:xfrm>
            <a:off x="4479291" y="2500006"/>
            <a:ext cx="3233417" cy="2661930"/>
          </a:xfrm>
          <a:prstGeom prst="rect">
            <a:avLst/>
          </a:prstGeom>
        </p:spPr>
      </p:pic>
      <p:sp>
        <p:nvSpPr>
          <p:cNvPr id="8" name="CaixaDeTexto 7">
            <a:extLst>
              <a:ext uri="{FF2B5EF4-FFF2-40B4-BE49-F238E27FC236}">
                <a16:creationId xmlns:a16="http://schemas.microsoft.com/office/drawing/2014/main" id="{EB26F647-4BB6-4CB2-9D4C-E818BDEA5776}"/>
              </a:ext>
            </a:extLst>
          </p:cNvPr>
          <p:cNvSpPr txBox="1"/>
          <p:nvPr/>
        </p:nvSpPr>
        <p:spPr>
          <a:xfrm>
            <a:off x="4169554" y="3822854"/>
            <a:ext cx="364202" cy="523220"/>
          </a:xfrm>
          <a:prstGeom prst="rect">
            <a:avLst/>
          </a:prstGeom>
          <a:noFill/>
        </p:spPr>
        <p:txBody>
          <a:bodyPr wrap="none" rtlCol="0">
            <a:spAutoFit/>
          </a:bodyPr>
          <a:lstStyle/>
          <a:p>
            <a:r>
              <a:rPr lang="pt-BR" sz="2800" dirty="0"/>
              <a:t>+</a:t>
            </a:r>
          </a:p>
        </p:txBody>
      </p:sp>
      <p:sp>
        <p:nvSpPr>
          <p:cNvPr id="9" name="CaixaDeTexto 8">
            <a:extLst>
              <a:ext uri="{FF2B5EF4-FFF2-40B4-BE49-F238E27FC236}">
                <a16:creationId xmlns:a16="http://schemas.microsoft.com/office/drawing/2014/main" id="{EBCD64B6-21D8-4ADD-9902-969C552D60E3}"/>
              </a:ext>
            </a:extLst>
          </p:cNvPr>
          <p:cNvSpPr txBox="1"/>
          <p:nvPr/>
        </p:nvSpPr>
        <p:spPr>
          <a:xfrm>
            <a:off x="7741926" y="3830971"/>
            <a:ext cx="364202" cy="523220"/>
          </a:xfrm>
          <a:prstGeom prst="rect">
            <a:avLst/>
          </a:prstGeom>
          <a:noFill/>
        </p:spPr>
        <p:txBody>
          <a:bodyPr wrap="none" rtlCol="0">
            <a:spAutoFit/>
          </a:bodyPr>
          <a:lstStyle/>
          <a:p>
            <a:r>
              <a:rPr lang="pt-BR" sz="2800" dirty="0"/>
              <a:t>=</a:t>
            </a:r>
          </a:p>
        </p:txBody>
      </p:sp>
    </p:spTree>
    <p:extLst>
      <p:ext uri="{BB962C8B-B14F-4D97-AF65-F5344CB8AC3E}">
        <p14:creationId xmlns:p14="http://schemas.microsoft.com/office/powerpoint/2010/main" val="31450341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4C8CB8-D2FB-4F25-AAB4-A1F552785147}"/>
              </a:ext>
            </a:extLst>
          </p:cNvPr>
          <p:cNvSpPr>
            <a:spLocks noGrp="1"/>
          </p:cNvSpPr>
          <p:nvPr>
            <p:ph type="title"/>
          </p:nvPr>
        </p:nvSpPr>
        <p:spPr/>
        <p:txBody>
          <a:bodyPr/>
          <a:lstStyle/>
          <a:p>
            <a:r>
              <a:rPr lang="pt-BR" dirty="0"/>
              <a:t>Fontes Emissoras de Luz</a:t>
            </a:r>
          </a:p>
        </p:txBody>
      </p:sp>
      <p:sp>
        <p:nvSpPr>
          <p:cNvPr id="3" name="Espaço Reservado para Conteúdo 2">
            <a:extLst>
              <a:ext uri="{FF2B5EF4-FFF2-40B4-BE49-F238E27FC236}">
                <a16:creationId xmlns:a16="http://schemas.microsoft.com/office/drawing/2014/main" id="{1055C8B5-5FF0-456C-838B-EC6B3EB040BB}"/>
              </a:ext>
            </a:extLst>
          </p:cNvPr>
          <p:cNvSpPr>
            <a:spLocks noGrp="1"/>
          </p:cNvSpPr>
          <p:nvPr>
            <p:ph idx="1"/>
          </p:nvPr>
        </p:nvSpPr>
        <p:spPr/>
        <p:txBody>
          <a:bodyPr/>
          <a:lstStyle/>
          <a:p>
            <a:r>
              <a:rPr lang="pt-BR" dirty="0"/>
              <a:t>Emitem luz por conta própria emitindo ondas no intervalo entre 380 e 750 nanômetros.</a:t>
            </a:r>
          </a:p>
          <a:p>
            <a:r>
              <a:rPr lang="pt-BR" dirty="0"/>
              <a:t>Exemplos: lâmpadas, velas, fogo, sol e estrelas.</a:t>
            </a:r>
          </a:p>
          <a:p>
            <a:r>
              <a:rPr lang="pt-BR" dirty="0"/>
              <a:t>Modelagem caracterizada por cor e intensidade  e outras informações a depender do tipo da fonte.</a:t>
            </a:r>
          </a:p>
          <a:p>
            <a:r>
              <a:rPr lang="pt-BR" dirty="0"/>
              <a:t>Em uma cena são usados diferentes tipos de fontes emissoras, dos quais os mais usados geralmente em computação gráfica são: ambiente, direcional, pontual e holofote.</a:t>
            </a:r>
          </a:p>
        </p:txBody>
      </p:sp>
    </p:spTree>
    <p:extLst>
      <p:ext uri="{BB962C8B-B14F-4D97-AF65-F5344CB8AC3E}">
        <p14:creationId xmlns:p14="http://schemas.microsoft.com/office/powerpoint/2010/main" val="28224234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D46BF7-23A2-4F1C-9782-16BA2DC0A8F3}"/>
              </a:ext>
            </a:extLst>
          </p:cNvPr>
          <p:cNvSpPr>
            <a:spLocks noGrp="1"/>
          </p:cNvSpPr>
          <p:nvPr>
            <p:ph type="title"/>
          </p:nvPr>
        </p:nvSpPr>
        <p:spPr/>
        <p:txBody>
          <a:bodyPr/>
          <a:lstStyle/>
          <a:p>
            <a:r>
              <a:rPr lang="pt-BR" dirty="0"/>
              <a:t>Fontes de Luz e suas Cores</a:t>
            </a:r>
          </a:p>
        </p:txBody>
      </p:sp>
      <p:pic>
        <p:nvPicPr>
          <p:cNvPr id="4" name="Imagem 3">
            <a:extLst>
              <a:ext uri="{FF2B5EF4-FFF2-40B4-BE49-F238E27FC236}">
                <a16:creationId xmlns:a16="http://schemas.microsoft.com/office/drawing/2014/main" id="{0B36BA40-CDFB-401E-8FFA-D31856104EBB}"/>
              </a:ext>
            </a:extLst>
          </p:cNvPr>
          <p:cNvPicPr>
            <a:picLocks noChangeAspect="1"/>
          </p:cNvPicPr>
          <p:nvPr/>
        </p:nvPicPr>
        <p:blipFill>
          <a:blip r:embed="rId2"/>
          <a:stretch>
            <a:fillRect/>
          </a:stretch>
        </p:blipFill>
        <p:spPr>
          <a:xfrm>
            <a:off x="2611184" y="1690688"/>
            <a:ext cx="6969631" cy="4559300"/>
          </a:xfrm>
          <a:prstGeom prst="rect">
            <a:avLst/>
          </a:prstGeom>
        </p:spPr>
      </p:pic>
    </p:spTree>
    <p:extLst>
      <p:ext uri="{BB962C8B-B14F-4D97-AF65-F5344CB8AC3E}">
        <p14:creationId xmlns:p14="http://schemas.microsoft.com/office/powerpoint/2010/main" val="18212433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91F9C908-622B-4C90-B5F0-A37B0598DA2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414037" y="2087367"/>
            <a:ext cx="4133397" cy="703985"/>
          </a:xfrm>
          <a:prstGeom prst="rect">
            <a:avLst/>
          </a:prstGeom>
        </p:spPr>
      </p:pic>
      <p:pic>
        <p:nvPicPr>
          <p:cNvPr id="7" name="Imagem 6">
            <a:extLst>
              <a:ext uri="{FF2B5EF4-FFF2-40B4-BE49-F238E27FC236}">
                <a16:creationId xmlns:a16="http://schemas.microsoft.com/office/drawing/2014/main" id="{FA282FFE-BEC1-48D1-A72E-71CDAF67EA0D}"/>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3548145" y="1325014"/>
            <a:ext cx="5302552" cy="830997"/>
          </a:xfrm>
          <a:prstGeom prst="rect">
            <a:avLst/>
          </a:prstGeom>
        </p:spPr>
      </p:pic>
      <p:sp>
        <p:nvSpPr>
          <p:cNvPr id="2" name="Título 1">
            <a:extLst>
              <a:ext uri="{FF2B5EF4-FFF2-40B4-BE49-F238E27FC236}">
                <a16:creationId xmlns:a16="http://schemas.microsoft.com/office/drawing/2014/main" id="{0F678E6A-774B-4DAE-9617-B70412463F74}"/>
              </a:ext>
            </a:extLst>
          </p:cNvPr>
          <p:cNvSpPr>
            <a:spLocks noGrp="1"/>
          </p:cNvSpPr>
          <p:nvPr>
            <p:ph type="title"/>
          </p:nvPr>
        </p:nvSpPr>
        <p:spPr>
          <a:xfrm>
            <a:off x="838200" y="365125"/>
            <a:ext cx="10515600" cy="780457"/>
          </a:xfrm>
        </p:spPr>
        <p:txBody>
          <a:bodyPr/>
          <a:lstStyle/>
          <a:p>
            <a:r>
              <a:rPr lang="pt-BR" dirty="0"/>
              <a:t>Luz Pontual</a:t>
            </a:r>
          </a:p>
        </p:txBody>
      </p:sp>
      <p:pic>
        <p:nvPicPr>
          <p:cNvPr id="4" name="Espaço Reservado para Conteúdo 3">
            <a:extLst>
              <a:ext uri="{FF2B5EF4-FFF2-40B4-BE49-F238E27FC236}">
                <a16:creationId xmlns:a16="http://schemas.microsoft.com/office/drawing/2014/main" id="{E5CEAFDB-EF32-4DDE-B442-7CD7A6EE5E94}"/>
              </a:ext>
            </a:extLst>
          </p:cNvPr>
          <p:cNvPicPr>
            <a:picLocks noGrp="1" noChangeAspect="1"/>
          </p:cNvPicPr>
          <p:nvPr>
            <p:ph idx="1"/>
          </p:nvPr>
        </p:nvPicPr>
        <p:blipFill>
          <a:blip r:embed="rId6"/>
          <a:stretch>
            <a:fillRect/>
          </a:stretch>
        </p:blipFill>
        <p:spPr>
          <a:xfrm>
            <a:off x="650597" y="3611210"/>
            <a:ext cx="2613525" cy="2622712"/>
          </a:xfrm>
          <a:prstGeom prst="rect">
            <a:avLst/>
          </a:prstGeom>
        </p:spPr>
      </p:pic>
      <p:pic>
        <p:nvPicPr>
          <p:cNvPr id="5" name="Imagem 4">
            <a:extLst>
              <a:ext uri="{FF2B5EF4-FFF2-40B4-BE49-F238E27FC236}">
                <a16:creationId xmlns:a16="http://schemas.microsoft.com/office/drawing/2014/main" id="{86109283-C96A-4555-A2A6-C396F51AED11}"/>
              </a:ext>
            </a:extLst>
          </p:cNvPr>
          <p:cNvPicPr>
            <a:picLocks noChangeAspect="1"/>
          </p:cNvPicPr>
          <p:nvPr/>
        </p:nvPicPr>
        <p:blipFill>
          <a:blip r:embed="rId7"/>
          <a:stretch>
            <a:fillRect/>
          </a:stretch>
        </p:blipFill>
        <p:spPr>
          <a:xfrm>
            <a:off x="3548145" y="2909496"/>
            <a:ext cx="8363434" cy="3583379"/>
          </a:xfrm>
          <a:prstGeom prst="rect">
            <a:avLst/>
          </a:prstGeom>
        </p:spPr>
      </p:pic>
      <p:sp>
        <p:nvSpPr>
          <p:cNvPr id="6" name="CaixaDeTexto 5">
            <a:extLst>
              <a:ext uri="{FF2B5EF4-FFF2-40B4-BE49-F238E27FC236}">
                <a16:creationId xmlns:a16="http://schemas.microsoft.com/office/drawing/2014/main" id="{EE65ADF6-FD16-4AAB-9B27-31511148FFC6}"/>
              </a:ext>
            </a:extLst>
          </p:cNvPr>
          <p:cNvSpPr txBox="1"/>
          <p:nvPr/>
        </p:nvSpPr>
        <p:spPr>
          <a:xfrm>
            <a:off x="559075" y="1141514"/>
            <a:ext cx="8260720" cy="830997"/>
          </a:xfrm>
          <a:prstGeom prst="rect">
            <a:avLst/>
          </a:prstGeom>
          <a:noFill/>
        </p:spPr>
        <p:txBody>
          <a:bodyPr wrap="square" rtlCol="0">
            <a:spAutoFit/>
          </a:bodyPr>
          <a:lstStyle/>
          <a:p>
            <a:r>
              <a:rPr lang="pt-PT" sz="2400" dirty="0"/>
              <a:t>Ilustração do decaimento radial da luz com o distanciamento de sua fonte. Decaimento: </a:t>
            </a:r>
            <a:endParaRPr lang="pt-BR" sz="2400" dirty="0"/>
          </a:p>
        </p:txBody>
      </p:sp>
      <p:sp>
        <p:nvSpPr>
          <p:cNvPr id="9" name="CaixaDeTexto 8">
            <a:extLst>
              <a:ext uri="{FF2B5EF4-FFF2-40B4-BE49-F238E27FC236}">
                <a16:creationId xmlns:a16="http://schemas.microsoft.com/office/drawing/2014/main" id="{03B80FE9-916A-46C3-A085-228C06DD1931}"/>
              </a:ext>
            </a:extLst>
          </p:cNvPr>
          <p:cNvSpPr txBox="1"/>
          <p:nvPr/>
        </p:nvSpPr>
        <p:spPr>
          <a:xfrm>
            <a:off x="9129932" y="1510846"/>
            <a:ext cx="508473" cy="461665"/>
          </a:xfrm>
          <a:prstGeom prst="rect">
            <a:avLst/>
          </a:prstGeom>
          <a:noFill/>
        </p:spPr>
        <p:txBody>
          <a:bodyPr wrap="none" rtlCol="0">
            <a:spAutoFit/>
          </a:bodyPr>
          <a:lstStyle/>
          <a:p>
            <a:r>
              <a:rPr lang="pt-BR" sz="2400" dirty="0"/>
              <a:t>ou</a:t>
            </a:r>
          </a:p>
        </p:txBody>
      </p:sp>
      <p:sp>
        <p:nvSpPr>
          <p:cNvPr id="10" name="CaixaDeTexto 9">
            <a:extLst>
              <a:ext uri="{FF2B5EF4-FFF2-40B4-BE49-F238E27FC236}">
                <a16:creationId xmlns:a16="http://schemas.microsoft.com/office/drawing/2014/main" id="{0CC1E108-2FF9-4F96-8EAA-A66B761541FF}"/>
              </a:ext>
            </a:extLst>
          </p:cNvPr>
          <p:cNvSpPr txBox="1"/>
          <p:nvPr/>
        </p:nvSpPr>
        <p:spPr>
          <a:xfrm>
            <a:off x="5725550" y="2335443"/>
            <a:ext cx="4918719" cy="461665"/>
          </a:xfrm>
          <a:prstGeom prst="rect">
            <a:avLst/>
          </a:prstGeom>
          <a:noFill/>
        </p:spPr>
        <p:txBody>
          <a:bodyPr wrap="none" rtlCol="0">
            <a:spAutoFit/>
          </a:bodyPr>
          <a:lstStyle/>
          <a:p>
            <a:r>
              <a:rPr lang="pt-BR" sz="2400" dirty="0"/>
              <a:t>Parâmetros: intensidade, cor, posição.</a:t>
            </a:r>
          </a:p>
        </p:txBody>
      </p:sp>
    </p:spTree>
    <p:extLst>
      <p:ext uri="{BB962C8B-B14F-4D97-AF65-F5344CB8AC3E}">
        <p14:creationId xmlns:p14="http://schemas.microsoft.com/office/powerpoint/2010/main" val="28656438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773828-AA70-433B-A15A-18ED1CA435C2}"/>
              </a:ext>
            </a:extLst>
          </p:cNvPr>
          <p:cNvSpPr>
            <a:spLocks noGrp="1"/>
          </p:cNvSpPr>
          <p:nvPr>
            <p:ph type="title"/>
          </p:nvPr>
        </p:nvSpPr>
        <p:spPr/>
        <p:txBody>
          <a:bodyPr/>
          <a:lstStyle/>
          <a:p>
            <a:r>
              <a:rPr lang="pt-BR" dirty="0"/>
              <a:t>Luz Pontual (Exemplo no Blender)</a:t>
            </a:r>
          </a:p>
        </p:txBody>
      </p:sp>
      <p:pic>
        <p:nvPicPr>
          <p:cNvPr id="4" name="Imagem 3">
            <a:extLst>
              <a:ext uri="{FF2B5EF4-FFF2-40B4-BE49-F238E27FC236}">
                <a16:creationId xmlns:a16="http://schemas.microsoft.com/office/drawing/2014/main" id="{C14E4323-CAD6-4433-8AB1-DF094EB5B10E}"/>
              </a:ext>
            </a:extLst>
          </p:cNvPr>
          <p:cNvPicPr>
            <a:picLocks noChangeAspect="1"/>
          </p:cNvPicPr>
          <p:nvPr/>
        </p:nvPicPr>
        <p:blipFill>
          <a:blip r:embed="rId2"/>
          <a:stretch>
            <a:fillRect/>
          </a:stretch>
        </p:blipFill>
        <p:spPr>
          <a:xfrm>
            <a:off x="1288476" y="1690688"/>
            <a:ext cx="9615048" cy="4526644"/>
          </a:xfrm>
          <a:prstGeom prst="rect">
            <a:avLst/>
          </a:prstGeom>
        </p:spPr>
      </p:pic>
    </p:spTree>
    <p:extLst>
      <p:ext uri="{BB962C8B-B14F-4D97-AF65-F5344CB8AC3E}">
        <p14:creationId xmlns:p14="http://schemas.microsoft.com/office/powerpoint/2010/main" val="3298646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838200" y="1825625"/>
                <a:ext cx="5257800" cy="4351338"/>
              </a:xfrm>
            </p:spPr>
            <p:txBody>
              <a:bodyPr>
                <a:normAutofit lnSpcReduction="10000"/>
              </a:bodyPr>
              <a:lstStyle/>
              <a:p>
                <a:pPr algn="just"/>
                <a:r>
                  <a:rPr lang="pt-BR" dirty="0"/>
                  <a:t>Traçar uma reta Dados dois pontos </a:t>
                </a:r>
                <a14:m>
                  <m:oMath xmlns:m="http://schemas.openxmlformats.org/officeDocument/2006/math">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e>
                    </m:d>
                  </m:oMath>
                </a14:m>
                <a:r>
                  <a:rPr lang="pt-BR" dirty="0"/>
                  <a:t> e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dirty="0"/>
              </a:p>
              <a:p>
                <a:pPr algn="just"/>
                <a:r>
                  <a:rPr lang="pt-BR" dirty="0"/>
                  <a:t>Considerar que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&gt;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oMath>
                </a14:m>
                <a:r>
                  <a:rPr lang="pt-BR" dirty="0"/>
                  <a:t> e que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oMath>
                </a14:m>
                <a:r>
                  <a:rPr lang="pt-BR" dirty="0"/>
                  <a:t> (os outros casos podem ser resolvidos por simetria).</a:t>
                </a:r>
              </a:p>
              <a:p>
                <a:pPr algn="just"/>
                <a:r>
                  <a:rPr lang="pt-BR" dirty="0"/>
                  <a:t>Neste caso,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oMath>
                </a14:m>
                <a:endParaRPr lang="pt-BR" dirty="0"/>
              </a:p>
              <a:p>
                <a:pPr algn="just"/>
                <a:r>
                  <a:rPr lang="pt-BR" dirty="0" err="1"/>
                  <a:t>Bresenham</a:t>
                </a:r>
                <a:r>
                  <a:rPr lang="pt-BR" dirty="0"/>
                  <a:t> simplifica o problema de encontrar o próximo ponto como o problema de decidir se deve ser escolhido para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oMath>
                </a14:m>
                <a:r>
                  <a:rPr lang="pt-BR" dirty="0"/>
                  <a:t> o valor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r>
                  <a:rPr lang="pt-BR" dirty="0"/>
                  <a:t> ou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m:t>
                    </m:r>
                  </m:oMath>
                </a14:m>
                <a:r>
                  <a:rPr lang="pt-BR" dirty="0"/>
                  <a:t>.</a:t>
                </a:r>
              </a:p>
              <a:p>
                <a:endParaRPr lang="pt-BR"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838200" y="1825625"/>
                <a:ext cx="5257800" cy="4351338"/>
              </a:xfrm>
              <a:blipFill>
                <a:blip r:embed="rId2"/>
                <a:stretch>
                  <a:fillRect l="-2088" t="-3081" r="-2320" b="-1401"/>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1339"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73860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DC6CFD-CF8E-4F6E-BE9D-225E71213771}"/>
              </a:ext>
            </a:extLst>
          </p:cNvPr>
          <p:cNvSpPr>
            <a:spLocks noGrp="1"/>
          </p:cNvSpPr>
          <p:nvPr>
            <p:ph type="title"/>
          </p:nvPr>
        </p:nvSpPr>
        <p:spPr/>
        <p:txBody>
          <a:bodyPr/>
          <a:lstStyle/>
          <a:p>
            <a:r>
              <a:rPr lang="pt-BR" dirty="0"/>
              <a:t>Luz Direcional</a:t>
            </a:r>
          </a:p>
        </p:txBody>
      </p:sp>
      <p:pic>
        <p:nvPicPr>
          <p:cNvPr id="4" name="Espaço Reservado para Conteúdo 3">
            <a:extLst>
              <a:ext uri="{FF2B5EF4-FFF2-40B4-BE49-F238E27FC236}">
                <a16:creationId xmlns:a16="http://schemas.microsoft.com/office/drawing/2014/main" id="{10ECD777-372B-4BE1-9B55-AD32E5B2FE38}"/>
              </a:ext>
            </a:extLst>
          </p:cNvPr>
          <p:cNvPicPr>
            <a:picLocks noGrp="1" noChangeAspect="1"/>
          </p:cNvPicPr>
          <p:nvPr>
            <p:ph idx="1"/>
          </p:nvPr>
        </p:nvPicPr>
        <p:blipFill>
          <a:blip r:embed="rId2"/>
          <a:stretch>
            <a:fillRect/>
          </a:stretch>
        </p:blipFill>
        <p:spPr>
          <a:xfrm>
            <a:off x="2982497" y="1690688"/>
            <a:ext cx="6227005" cy="4633480"/>
          </a:xfrm>
          <a:prstGeom prst="rect">
            <a:avLst/>
          </a:prstGeom>
        </p:spPr>
      </p:pic>
    </p:spTree>
    <p:extLst>
      <p:ext uri="{BB962C8B-B14F-4D97-AF65-F5344CB8AC3E}">
        <p14:creationId xmlns:p14="http://schemas.microsoft.com/office/powerpoint/2010/main" val="341849739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69290-8CE9-4789-B84C-9C879D9E2E37}"/>
              </a:ext>
            </a:extLst>
          </p:cNvPr>
          <p:cNvSpPr>
            <a:spLocks noGrp="1"/>
          </p:cNvSpPr>
          <p:nvPr>
            <p:ph type="title"/>
          </p:nvPr>
        </p:nvSpPr>
        <p:spPr/>
        <p:txBody>
          <a:bodyPr/>
          <a:lstStyle/>
          <a:p>
            <a:r>
              <a:rPr lang="pt-BR" dirty="0"/>
              <a:t>Luz Direcional (Exemplo no Blender)</a:t>
            </a:r>
          </a:p>
        </p:txBody>
      </p:sp>
      <p:pic>
        <p:nvPicPr>
          <p:cNvPr id="4" name="Espaço Reservado para Conteúdo 3">
            <a:extLst>
              <a:ext uri="{FF2B5EF4-FFF2-40B4-BE49-F238E27FC236}">
                <a16:creationId xmlns:a16="http://schemas.microsoft.com/office/drawing/2014/main" id="{70608BDF-9526-4816-A8AC-90BDF931817C}"/>
              </a:ext>
            </a:extLst>
          </p:cNvPr>
          <p:cNvPicPr>
            <a:picLocks noGrp="1" noChangeAspect="1"/>
          </p:cNvPicPr>
          <p:nvPr>
            <p:ph idx="1"/>
          </p:nvPr>
        </p:nvPicPr>
        <p:blipFill>
          <a:blip r:embed="rId2"/>
          <a:stretch>
            <a:fillRect/>
          </a:stretch>
        </p:blipFill>
        <p:spPr>
          <a:xfrm>
            <a:off x="838200" y="2106874"/>
            <a:ext cx="10515600" cy="3788840"/>
          </a:xfrm>
          <a:prstGeom prst="rect">
            <a:avLst/>
          </a:prstGeom>
        </p:spPr>
      </p:pic>
    </p:spTree>
    <p:extLst>
      <p:ext uri="{BB962C8B-B14F-4D97-AF65-F5344CB8AC3E}">
        <p14:creationId xmlns:p14="http://schemas.microsoft.com/office/powerpoint/2010/main" val="429622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919B6-BE28-4ED1-A021-1DCF2932855E}"/>
              </a:ext>
            </a:extLst>
          </p:cNvPr>
          <p:cNvSpPr>
            <a:spLocks noGrp="1"/>
          </p:cNvSpPr>
          <p:nvPr>
            <p:ph type="title"/>
          </p:nvPr>
        </p:nvSpPr>
        <p:spPr/>
        <p:txBody>
          <a:bodyPr/>
          <a:lstStyle/>
          <a:p>
            <a:r>
              <a:rPr lang="pt-BR" dirty="0"/>
              <a:t>Holofote (</a:t>
            </a:r>
            <a:r>
              <a:rPr lang="pt-BR" dirty="0" err="1"/>
              <a:t>Spotlight</a:t>
            </a:r>
            <a:r>
              <a:rPr lang="pt-BR" dirty="0"/>
              <a:t>)</a:t>
            </a:r>
          </a:p>
        </p:txBody>
      </p:sp>
      <p:pic>
        <p:nvPicPr>
          <p:cNvPr id="7" name="Imagem 6">
            <a:extLst>
              <a:ext uri="{FF2B5EF4-FFF2-40B4-BE49-F238E27FC236}">
                <a16:creationId xmlns:a16="http://schemas.microsoft.com/office/drawing/2014/main" id="{EEB25979-828F-4403-B531-24918D07B921}"/>
              </a:ext>
            </a:extLst>
          </p:cNvPr>
          <p:cNvPicPr>
            <a:picLocks noChangeAspect="1"/>
          </p:cNvPicPr>
          <p:nvPr/>
        </p:nvPicPr>
        <p:blipFill>
          <a:blip r:embed="rId2"/>
          <a:stretch>
            <a:fillRect/>
          </a:stretch>
        </p:blipFill>
        <p:spPr>
          <a:xfrm>
            <a:off x="2093521" y="2510716"/>
            <a:ext cx="4600575" cy="3552825"/>
          </a:xfrm>
          <a:prstGeom prst="rect">
            <a:avLst/>
          </a:prstGeom>
        </p:spPr>
      </p:pic>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DE1C35E-FE08-4BA8-86DB-A0917D9F3AC3}"/>
                  </a:ext>
                </a:extLst>
              </p:cNvPr>
              <p:cNvSpPr txBox="1"/>
              <p:nvPr/>
            </p:nvSpPr>
            <p:spPr>
              <a:xfrm>
                <a:off x="139817" y="1567414"/>
                <a:ext cx="11912364" cy="461665"/>
              </a:xfrm>
              <a:prstGeom prst="rect">
                <a:avLst/>
              </a:prstGeom>
              <a:noFill/>
            </p:spPr>
            <p:txBody>
              <a:bodyPr wrap="none" rtlCol="0">
                <a:spAutoFit/>
              </a:bodyPr>
              <a:lstStyle/>
              <a:p>
                <a:r>
                  <a:rPr lang="pt-BR" sz="2400" dirty="0"/>
                  <a:t>Parâmetros: intensidade, cor, posição, direção d, ângulo de abertura </a:t>
                </a:r>
                <a14:m>
                  <m:oMath xmlns:m="http://schemas.openxmlformats.org/officeDocument/2006/math">
                    <m:r>
                      <a:rPr lang="pt-BR" sz="2400" b="0" i="1" smtClean="0">
                        <a:latin typeface="Cambria Math" panose="02040503050406030204" pitchFamily="18" charset="0"/>
                      </a:rPr>
                      <m:t>𝜃</m:t>
                    </m:r>
                  </m:oMath>
                </a14:m>
                <a:r>
                  <a:rPr lang="pt-BR" sz="2400" dirty="0"/>
                  <a:t>, decaimento angular k. </a:t>
                </a:r>
              </a:p>
            </p:txBody>
          </p:sp>
        </mc:Choice>
        <mc:Fallback xmlns="">
          <p:sp>
            <p:nvSpPr>
              <p:cNvPr id="8" name="CaixaDeTexto 7">
                <a:extLst>
                  <a:ext uri="{FF2B5EF4-FFF2-40B4-BE49-F238E27FC236}">
                    <a16:creationId xmlns:a16="http://schemas.microsoft.com/office/drawing/2014/main" id="{0DE1C35E-FE08-4BA8-86DB-A0917D9F3AC3}"/>
                  </a:ext>
                </a:extLst>
              </p:cNvPr>
              <p:cNvSpPr txBox="1">
                <a:spLocks noRot="1" noChangeAspect="1" noMove="1" noResize="1" noEditPoints="1" noAdjustHandles="1" noChangeArrowheads="1" noChangeShapeType="1" noTextEdit="1"/>
              </p:cNvSpPr>
              <p:nvPr/>
            </p:nvSpPr>
            <p:spPr>
              <a:xfrm>
                <a:off x="139817" y="1567414"/>
                <a:ext cx="11912364" cy="461665"/>
              </a:xfrm>
              <a:prstGeom prst="rect">
                <a:avLst/>
              </a:prstGeom>
              <a:blipFill>
                <a:blip r:embed="rId3"/>
                <a:stretch>
                  <a:fillRect l="-819" t="-10526" b="-28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40CDFD4-29FA-48CB-B1E7-B2C3D9D7F3A0}"/>
                  </a:ext>
                </a:extLst>
              </p:cNvPr>
              <p:cNvSpPr txBox="1"/>
              <p:nvPr/>
            </p:nvSpPr>
            <p:spPr>
              <a:xfrm>
                <a:off x="7005271" y="3231368"/>
                <a:ext cx="4600575" cy="4682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𝑑𝑒𝑐𝑎𝑖𝑚𝑒𝑛𝑡𝑜𝑎𝑛𝑔𝑢𝑙𝑎𝑟</m:t>
                      </m:r>
                      <m:r>
                        <a:rPr lang="pt-BR" sz="2400" b="0" i="1" smtClean="0">
                          <a:latin typeface="Cambria Math" panose="02040503050406030204" pitchFamily="18" charset="0"/>
                        </a:rPr>
                        <m:t>=</m:t>
                      </m:r>
                      <m:r>
                        <m:rPr>
                          <m:sty m:val="p"/>
                        </m:rPr>
                        <a:rPr lang="pt-BR" sz="2400" b="0" i="1" smtClean="0">
                          <a:latin typeface="Cambria Math" panose="02040503050406030204" pitchFamily="18" charset="0"/>
                        </a:rPr>
                        <m:t>cos</m:t>
                      </m:r>
                      <m:sSup>
                        <m:sSupPr>
                          <m:ctrlPr>
                            <a:rPr lang="pt-BR" sz="2400" b="0" i="1" smtClean="0">
                              <a:latin typeface="Cambria Math" panose="02040503050406030204" pitchFamily="18" charset="0"/>
                            </a:rPr>
                          </m:ctrlPr>
                        </m:sSupPr>
                        <m:e>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𝜃</m:t>
                              </m:r>
                            </m:e>
                          </m:d>
                        </m:e>
                        <m:sup>
                          <m:r>
                            <a:rPr lang="pt-BR" sz="2400" b="0" i="1" smtClean="0">
                              <a:latin typeface="Cambria Math" panose="02040503050406030204" pitchFamily="18" charset="0"/>
                            </a:rPr>
                            <m:t>𝑘</m:t>
                          </m:r>
                        </m:sup>
                      </m:sSup>
                    </m:oMath>
                  </m:oMathPara>
                </a14:m>
                <a:endParaRPr lang="pt-BR" sz="2400" dirty="0"/>
              </a:p>
            </p:txBody>
          </p:sp>
        </mc:Choice>
        <mc:Fallback xmlns="">
          <p:sp>
            <p:nvSpPr>
              <p:cNvPr id="9" name="CaixaDeTexto 8">
                <a:extLst>
                  <a:ext uri="{FF2B5EF4-FFF2-40B4-BE49-F238E27FC236}">
                    <a16:creationId xmlns:a16="http://schemas.microsoft.com/office/drawing/2014/main" id="{940CDFD4-29FA-48CB-B1E7-B2C3D9D7F3A0}"/>
                  </a:ext>
                </a:extLst>
              </p:cNvPr>
              <p:cNvSpPr txBox="1">
                <a:spLocks noRot="1" noChangeAspect="1" noMove="1" noResize="1" noEditPoints="1" noAdjustHandles="1" noChangeArrowheads="1" noChangeShapeType="1" noTextEdit="1"/>
              </p:cNvSpPr>
              <p:nvPr/>
            </p:nvSpPr>
            <p:spPr>
              <a:xfrm>
                <a:off x="7005271" y="3231368"/>
                <a:ext cx="4600575" cy="468205"/>
              </a:xfrm>
              <a:prstGeom prst="rect">
                <a:avLst/>
              </a:prstGeom>
              <a:blipFill>
                <a:blip r:embed="rId4"/>
                <a:stretch>
                  <a:fillRect b="-16883"/>
                </a:stretch>
              </a:blipFill>
            </p:spPr>
            <p:txBody>
              <a:bodyPr/>
              <a:lstStyle/>
              <a:p>
                <a:r>
                  <a:rPr lang="pt-BR">
                    <a:noFill/>
                  </a:rPr>
                  <a:t> </a:t>
                </a:r>
              </a:p>
            </p:txBody>
          </p:sp>
        </mc:Fallback>
      </mc:AlternateContent>
    </p:spTree>
    <p:extLst>
      <p:ext uri="{BB962C8B-B14F-4D97-AF65-F5344CB8AC3E}">
        <p14:creationId xmlns:p14="http://schemas.microsoft.com/office/powerpoint/2010/main" val="26575274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FC7C424B-49E9-4337-AABD-0A7BAEBF43BE}"/>
              </a:ext>
            </a:extLst>
          </p:cNvPr>
          <p:cNvPicPr>
            <a:picLocks noChangeAspect="1"/>
          </p:cNvPicPr>
          <p:nvPr/>
        </p:nvPicPr>
        <p:blipFill>
          <a:blip r:embed="rId2"/>
          <a:stretch>
            <a:fillRect/>
          </a:stretch>
        </p:blipFill>
        <p:spPr>
          <a:xfrm>
            <a:off x="2926520" y="2635250"/>
            <a:ext cx="6648450" cy="3857625"/>
          </a:xfrm>
          <a:prstGeom prst="rect">
            <a:avLst/>
          </a:prstGeom>
        </p:spPr>
      </p:pic>
      <p:sp>
        <p:nvSpPr>
          <p:cNvPr id="2" name="Título 1">
            <a:extLst>
              <a:ext uri="{FF2B5EF4-FFF2-40B4-BE49-F238E27FC236}">
                <a16:creationId xmlns:a16="http://schemas.microsoft.com/office/drawing/2014/main" id="{F555053E-DED4-4DED-890C-AD66379CB75B}"/>
              </a:ext>
            </a:extLst>
          </p:cNvPr>
          <p:cNvSpPr>
            <a:spLocks noGrp="1"/>
          </p:cNvSpPr>
          <p:nvPr>
            <p:ph type="title"/>
          </p:nvPr>
        </p:nvSpPr>
        <p:spPr/>
        <p:txBody>
          <a:bodyPr/>
          <a:lstStyle/>
          <a:p>
            <a:r>
              <a:rPr lang="pt-BR" dirty="0"/>
              <a:t>Holofote (</a:t>
            </a:r>
            <a:r>
              <a:rPr lang="pt-BR" dirty="0" err="1"/>
              <a:t>Spotlight</a:t>
            </a:r>
            <a:r>
              <a:rPr lang="pt-BR" dirty="0"/>
              <a:t>)</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78E372D-6C4F-4BE1-A563-8C057CEEC172}"/>
                  </a:ext>
                </a:extLst>
              </p:cNvPr>
              <p:cNvSpPr>
                <a:spLocks noGrp="1"/>
              </p:cNvSpPr>
              <p:nvPr>
                <p:ph idx="1"/>
              </p:nvPr>
            </p:nvSpPr>
            <p:spPr/>
            <p:txBody>
              <a:bodyPr/>
              <a:lstStyle/>
              <a:p>
                <a:r>
                  <a:rPr lang="pt-PT" dirty="0"/>
                  <a:t>Diferentes curvas de decaimento angular pela escolha do parâmetro k. A intensidade é levada a zero para angulações fora do intervalo definido pelo ângulo de corte </a:t>
                </a:r>
                <a14:m>
                  <m:oMath xmlns:m="http://schemas.openxmlformats.org/officeDocument/2006/math">
                    <m:r>
                      <a:rPr lang="pt-BR" b="0" i="1" smtClean="0">
                        <a:latin typeface="Cambria Math" panose="02040503050406030204" pitchFamily="18" charset="0"/>
                      </a:rPr>
                      <m:t>𝜃</m:t>
                    </m:r>
                  </m:oMath>
                </a14:m>
                <a:r>
                  <a:rPr lang="pt-PT" i="1" dirty="0"/>
                  <a:t>.</a:t>
                </a:r>
                <a:endParaRPr lang="pt-BR" dirty="0"/>
              </a:p>
            </p:txBody>
          </p:sp>
        </mc:Choice>
        <mc:Fallback xmlns="">
          <p:sp>
            <p:nvSpPr>
              <p:cNvPr id="3" name="Espaço Reservado para Conteúdo 2">
                <a:extLst>
                  <a:ext uri="{FF2B5EF4-FFF2-40B4-BE49-F238E27FC236}">
                    <a16:creationId xmlns:a16="http://schemas.microsoft.com/office/drawing/2014/main" id="{E78E372D-6C4F-4BE1-A563-8C057CEEC172}"/>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pt-BR">
                    <a:noFill/>
                  </a:rPr>
                  <a:t> </a:t>
                </a:r>
              </a:p>
            </p:txBody>
          </p:sp>
        </mc:Fallback>
      </mc:AlternateContent>
      <p:sp>
        <p:nvSpPr>
          <p:cNvPr id="6" name="Retângulo: Cantos Arredondados 5">
            <a:extLst>
              <a:ext uri="{FF2B5EF4-FFF2-40B4-BE49-F238E27FC236}">
                <a16:creationId xmlns:a16="http://schemas.microsoft.com/office/drawing/2014/main" id="{8E33A5F4-34E3-4A06-A694-B63F17A7ABB6}"/>
              </a:ext>
            </a:extLst>
          </p:cNvPr>
          <p:cNvSpPr/>
          <p:nvPr/>
        </p:nvSpPr>
        <p:spPr>
          <a:xfrm>
            <a:off x="6443002" y="6050354"/>
            <a:ext cx="393895" cy="378581"/>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813860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5053E-DED4-4DED-890C-AD66379CB75B}"/>
              </a:ext>
            </a:extLst>
          </p:cNvPr>
          <p:cNvSpPr>
            <a:spLocks noGrp="1"/>
          </p:cNvSpPr>
          <p:nvPr>
            <p:ph type="title"/>
          </p:nvPr>
        </p:nvSpPr>
        <p:spPr/>
        <p:txBody>
          <a:bodyPr/>
          <a:lstStyle/>
          <a:p>
            <a:r>
              <a:rPr lang="pt-BR" dirty="0"/>
              <a:t>Holofote (</a:t>
            </a:r>
            <a:r>
              <a:rPr lang="pt-BR" dirty="0" err="1"/>
              <a:t>Spotlight</a:t>
            </a:r>
            <a:r>
              <a:rPr lang="pt-BR" dirty="0"/>
              <a:t>) : Derivando</a:t>
            </a:r>
          </a:p>
        </p:txBody>
      </p:sp>
      <p:cxnSp>
        <p:nvCxnSpPr>
          <p:cNvPr id="6" name="Conector reto 5">
            <a:extLst>
              <a:ext uri="{FF2B5EF4-FFF2-40B4-BE49-F238E27FC236}">
                <a16:creationId xmlns:a16="http://schemas.microsoft.com/office/drawing/2014/main" id="{9F561211-05BC-4990-961B-379F22B3DC47}"/>
              </a:ext>
            </a:extLst>
          </p:cNvPr>
          <p:cNvCxnSpPr>
            <a:cxnSpLocks/>
          </p:cNvCxnSpPr>
          <p:nvPr/>
        </p:nvCxnSpPr>
        <p:spPr>
          <a:xfrm flipV="1">
            <a:off x="5908434" y="2630658"/>
            <a:ext cx="3995225" cy="13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80D289F2-7707-4212-8AE4-6023AF1F64A5}"/>
              </a:ext>
            </a:extLst>
          </p:cNvPr>
          <p:cNvCxnSpPr>
            <a:cxnSpLocks/>
          </p:cNvCxnSpPr>
          <p:nvPr/>
        </p:nvCxnSpPr>
        <p:spPr>
          <a:xfrm>
            <a:off x="5908434" y="3995225"/>
            <a:ext cx="3995225" cy="128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F9CFC719-EACA-48E5-8E0D-9DAA09AEF3EA}"/>
              </a:ext>
            </a:extLst>
          </p:cNvPr>
          <p:cNvCxnSpPr>
            <a:cxnSpLocks/>
          </p:cNvCxnSpPr>
          <p:nvPr/>
        </p:nvCxnSpPr>
        <p:spPr>
          <a:xfrm>
            <a:off x="8698526" y="3052689"/>
            <a:ext cx="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644E54DB-0F56-4A0A-BFFC-C8A71FF08C43}"/>
              </a:ext>
            </a:extLst>
          </p:cNvPr>
          <p:cNvCxnSpPr>
            <a:cxnSpLocks/>
          </p:cNvCxnSpPr>
          <p:nvPr/>
        </p:nvCxnSpPr>
        <p:spPr>
          <a:xfrm>
            <a:off x="5908434" y="3995045"/>
            <a:ext cx="4726745" cy="42384"/>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Fluxograma: Conector 26">
            <a:extLst>
              <a:ext uri="{FF2B5EF4-FFF2-40B4-BE49-F238E27FC236}">
                <a16:creationId xmlns:a16="http://schemas.microsoft.com/office/drawing/2014/main" id="{6A50A1A8-6192-4B88-9A08-1411A86C50EC}"/>
              </a:ext>
            </a:extLst>
          </p:cNvPr>
          <p:cNvSpPr/>
          <p:nvPr/>
        </p:nvSpPr>
        <p:spPr>
          <a:xfrm>
            <a:off x="5852163" y="3931927"/>
            <a:ext cx="112542" cy="1265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160A55-4060-4060-8D67-650FE3146078}"/>
                  </a:ext>
                </a:extLst>
              </p:cNvPr>
              <p:cNvSpPr txBox="1"/>
              <p:nvPr/>
            </p:nvSpPr>
            <p:spPr>
              <a:xfrm>
                <a:off x="4686343" y="3774865"/>
                <a:ext cx="127836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𝑜</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𝑜</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𝑜</m:t>
                          </m:r>
                        </m:sub>
                      </m:sSub>
                      <m:r>
                        <a:rPr lang="pt-BR" b="0" i="1" smtClean="0">
                          <a:latin typeface="Cambria Math" panose="02040503050406030204" pitchFamily="18" charset="0"/>
                        </a:rPr>
                        <m:t>)</m:t>
                      </m:r>
                    </m:oMath>
                  </m:oMathPara>
                </a14:m>
                <a:endParaRPr lang="pt-BR" dirty="0"/>
              </a:p>
            </p:txBody>
          </p:sp>
        </mc:Choice>
        <mc:Fallback xmlns="">
          <p:sp>
            <p:nvSpPr>
              <p:cNvPr id="28" name="CaixaDeTexto 27">
                <a:extLst>
                  <a:ext uri="{FF2B5EF4-FFF2-40B4-BE49-F238E27FC236}">
                    <a16:creationId xmlns:a16="http://schemas.microsoft.com/office/drawing/2014/main" id="{8D160A55-4060-4060-8D67-650FE3146078}"/>
                  </a:ext>
                </a:extLst>
              </p:cNvPr>
              <p:cNvSpPr txBox="1">
                <a:spLocks noRot="1" noChangeAspect="1" noMove="1" noResize="1" noEditPoints="1" noAdjustHandles="1" noChangeArrowheads="1" noChangeShapeType="1" noTextEdit="1"/>
              </p:cNvSpPr>
              <p:nvPr/>
            </p:nvSpPr>
            <p:spPr>
              <a:xfrm>
                <a:off x="4686343" y="3774865"/>
                <a:ext cx="1278362" cy="369332"/>
              </a:xfrm>
              <a:prstGeom prst="rect">
                <a:avLst/>
              </a:prstGeom>
              <a:blipFill>
                <a:blip r:embed="rId2"/>
                <a:stretch>
                  <a:fillRect b="-13115"/>
                </a:stretch>
              </a:blipFill>
            </p:spPr>
            <p:txBody>
              <a:bodyPr/>
              <a:lstStyle/>
              <a:p>
                <a:r>
                  <a:rPr lang="pt-BR">
                    <a:noFill/>
                  </a:rPr>
                  <a:t> </a:t>
                </a:r>
              </a:p>
            </p:txBody>
          </p:sp>
        </mc:Fallback>
      </mc:AlternateContent>
      <p:sp>
        <p:nvSpPr>
          <p:cNvPr id="29" name="Elipse 28">
            <a:extLst>
              <a:ext uri="{FF2B5EF4-FFF2-40B4-BE49-F238E27FC236}">
                <a16:creationId xmlns:a16="http://schemas.microsoft.com/office/drawing/2014/main" id="{2D975BDE-F0E3-43D8-8286-0AF7AA2A557A}"/>
              </a:ext>
            </a:extLst>
          </p:cNvPr>
          <p:cNvSpPr/>
          <p:nvPr/>
        </p:nvSpPr>
        <p:spPr>
          <a:xfrm>
            <a:off x="8631706" y="3505267"/>
            <a:ext cx="126608" cy="9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50E9EAA9-A791-4861-895F-3A5FD56CDA1E}"/>
              </a:ext>
            </a:extLst>
          </p:cNvPr>
          <p:cNvSpPr txBox="1"/>
          <p:nvPr/>
        </p:nvSpPr>
        <p:spPr>
          <a:xfrm>
            <a:off x="8818101" y="3312941"/>
            <a:ext cx="825419" cy="369332"/>
          </a:xfrm>
          <a:prstGeom prst="rect">
            <a:avLst/>
          </a:prstGeom>
          <a:noFill/>
        </p:spPr>
        <p:txBody>
          <a:bodyPr wrap="none" rtlCol="0">
            <a:spAutoFit/>
          </a:bodyPr>
          <a:lstStyle/>
          <a:p>
            <a:r>
              <a:rPr lang="pt-BR" dirty="0"/>
              <a:t>(x, y, z)</a:t>
            </a:r>
          </a:p>
        </p:txBody>
      </p: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7CBEB6EE-887E-413F-9509-865860A37178}"/>
                  </a:ext>
                </a:extLst>
              </p:cNvPr>
              <p:cNvSpPr txBox="1"/>
              <p:nvPr/>
            </p:nvSpPr>
            <p:spPr>
              <a:xfrm>
                <a:off x="9837790" y="3686508"/>
                <a:ext cx="377924"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𝑑</m:t>
                          </m:r>
                        </m:e>
                      </m:acc>
                    </m:oMath>
                  </m:oMathPara>
                </a14:m>
                <a:endParaRPr lang="pt-BR" dirty="0"/>
              </a:p>
            </p:txBody>
          </p:sp>
        </mc:Choice>
        <mc:Fallback xmlns="">
          <p:sp>
            <p:nvSpPr>
              <p:cNvPr id="34" name="CaixaDeTexto 33">
                <a:extLst>
                  <a:ext uri="{FF2B5EF4-FFF2-40B4-BE49-F238E27FC236}">
                    <a16:creationId xmlns:a16="http://schemas.microsoft.com/office/drawing/2014/main" id="{7CBEB6EE-887E-413F-9509-865860A37178}"/>
                  </a:ext>
                </a:extLst>
              </p:cNvPr>
              <p:cNvSpPr txBox="1">
                <a:spLocks noRot="1" noChangeAspect="1" noMove="1" noResize="1" noEditPoints="1" noAdjustHandles="1" noChangeArrowheads="1" noChangeShapeType="1" noTextEdit="1"/>
              </p:cNvSpPr>
              <p:nvPr/>
            </p:nvSpPr>
            <p:spPr>
              <a:xfrm>
                <a:off x="9837790" y="3686508"/>
                <a:ext cx="377924" cy="410305"/>
              </a:xfrm>
              <a:prstGeom prst="rect">
                <a:avLst/>
              </a:prstGeom>
              <a:blipFill>
                <a:blip r:embed="rId3"/>
                <a:stretch>
                  <a:fillRect t="-22388" r="-29032"/>
                </a:stretch>
              </a:blipFill>
            </p:spPr>
            <p:txBody>
              <a:bodyPr/>
              <a:lstStyle/>
              <a:p>
                <a:r>
                  <a:rPr lang="pt-BR">
                    <a:noFill/>
                  </a:rPr>
                  <a:t> </a:t>
                </a:r>
              </a:p>
            </p:txBody>
          </p:sp>
        </mc:Fallback>
      </mc:AlternateContent>
      <p:cxnSp>
        <p:nvCxnSpPr>
          <p:cNvPr id="46" name="Conector de Seta Reta 45">
            <a:extLst>
              <a:ext uri="{FF2B5EF4-FFF2-40B4-BE49-F238E27FC236}">
                <a16:creationId xmlns:a16="http://schemas.microsoft.com/office/drawing/2014/main" id="{9315C6EC-3EAE-46CE-9470-B9D2999C9296}"/>
              </a:ext>
            </a:extLst>
          </p:cNvPr>
          <p:cNvCxnSpPr>
            <a:cxnSpLocks/>
            <a:stCxn id="27" idx="2"/>
            <a:endCxn id="29" idx="2"/>
          </p:cNvCxnSpPr>
          <p:nvPr/>
        </p:nvCxnSpPr>
        <p:spPr>
          <a:xfrm flipV="1">
            <a:off x="5852163" y="3554504"/>
            <a:ext cx="2779543" cy="4407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5A6A6D2F-2810-49B2-A1C9-24394224A76F}"/>
                  </a:ext>
                </a:extLst>
              </p:cNvPr>
              <p:cNvSpPr txBox="1"/>
              <p:nvPr/>
            </p:nvSpPr>
            <p:spPr>
              <a:xfrm>
                <a:off x="762966" y="2365473"/>
                <a:ext cx="3663238" cy="34626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b="0" i="1" smtClean="0">
                              <a:latin typeface="Cambria Math" panose="02040503050406030204" pitchFamily="18" charset="0"/>
                            </a:rPr>
                          </m:ctrlPr>
                        </m:dPr>
                        <m:e>
                          <m:acc>
                            <m:accPr>
                              <m:chr m:val="⃗"/>
                              <m:ctrlPr>
                                <a:rPr lang="pt-BR" sz="2400" i="1">
                                  <a:latin typeface="Cambria Math" panose="02040503050406030204" pitchFamily="18" charset="0"/>
                                </a:rPr>
                              </m:ctrlPr>
                            </m:accPr>
                            <m:e>
                              <m:r>
                                <a:rPr lang="pt-BR" sz="2400" i="1">
                                  <a:latin typeface="Cambria Math" panose="02040503050406030204" pitchFamily="18" charset="0"/>
                                </a:rPr>
                                <m:t>𝑑</m:t>
                              </m:r>
                            </m:e>
                          </m:acc>
                        </m:e>
                      </m:d>
                      <m:r>
                        <a:rPr lang="pt-BR" sz="2400" b="0" i="1" smtClean="0">
                          <a:latin typeface="Cambria Math" panose="02040503050406030204" pitchFamily="18" charset="0"/>
                        </a:rPr>
                        <m:t>=1</m:t>
                      </m:r>
                    </m:oMath>
                  </m:oMathPara>
                </a14:m>
                <a:endParaRPr lang="pt-BR" sz="2400" b="0" dirty="0"/>
              </a:p>
              <a:p>
                <a:pPr/>
                <a14:m>
                  <m:oMathPara xmlns:m="http://schemas.openxmlformats.org/officeDocument/2006/math">
                    <m:oMathParaPr>
                      <m:jc m:val="centerGroup"/>
                    </m:oMathParaPr>
                    <m:oMath xmlns:m="http://schemas.openxmlformats.org/officeDocument/2006/math">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i="1">
                          <a:latin typeface="Cambria Math" panose="02040503050406030204" pitchFamily="18" charset="0"/>
                        </a:rPr>
                        <m:t> </m:t>
                      </m:r>
                      <m:r>
                        <a:rPr lang="pt-BR" sz="2400" b="0" i="1" smtClean="0">
                          <a:latin typeface="Cambria Math" panose="02040503050406030204" pitchFamily="18" charset="0"/>
                        </a:rPr>
                        <m:t>=</m:t>
                      </m:r>
                      <m:r>
                        <a:rPr lang="pt-BR" sz="2400" b="0" i="1" smtClean="0">
                          <a:latin typeface="Cambria Math" panose="02040503050406030204" pitchFamily="18" charset="0"/>
                        </a:rPr>
                        <m:t>𝑝</m:t>
                      </m:r>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𝑜</m:t>
                          </m:r>
                        </m:sub>
                      </m:sSub>
                    </m:oMath>
                  </m:oMathPara>
                </a14:m>
                <a:endParaRPr lang="pt-BR" sz="2400" b="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=&lt;</m:t>
                      </m:r>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b="0" i="1" smtClean="0">
                          <a:latin typeface="Cambria Math" panose="02040503050406030204" pitchFamily="18" charset="0"/>
                        </a:rPr>
                        <m:t>,</m:t>
                      </m:r>
                      <m:acc>
                        <m:accPr>
                          <m:chr m:val="⃗"/>
                          <m:ctrlPr>
                            <a:rPr lang="pt-BR" sz="2400" i="1">
                              <a:latin typeface="Cambria Math" panose="02040503050406030204" pitchFamily="18" charset="0"/>
                            </a:rPr>
                          </m:ctrlPr>
                        </m:accPr>
                        <m:e>
                          <m:r>
                            <a:rPr lang="pt-BR" sz="2400" i="1">
                              <a:latin typeface="Cambria Math" panose="02040503050406030204" pitchFamily="18" charset="0"/>
                            </a:rPr>
                            <m:t>𝑑</m:t>
                          </m:r>
                        </m:e>
                      </m:acc>
                      <m:r>
                        <a:rPr lang="pt-BR" sz="2400" b="0" i="1" smtClean="0">
                          <a:latin typeface="Cambria Math" panose="02040503050406030204" pitchFamily="18" charset="0"/>
                        </a:rPr>
                        <m:t>&gt;</m:t>
                      </m:r>
                    </m:oMath>
                  </m:oMathPara>
                </a14:m>
                <a:endParaRPr lang="pt-BR" sz="2400" dirty="0"/>
              </a:p>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𝑖𝑓</m:t>
                      </m:r>
                      <m:r>
                        <a:rPr lang="pt-BR" sz="2400" b="0" i="1" smtClean="0">
                          <a:latin typeface="Cambria Math" panose="02040503050406030204" pitchFamily="18" charset="0"/>
                        </a:rPr>
                        <m:t> </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≤0, </m:t>
                      </m:r>
                      <m:r>
                        <a:rPr lang="pt-BR" sz="2400" b="0" i="1" smtClean="0">
                          <a:latin typeface="Cambria Math" panose="02040503050406030204" pitchFamily="18" charset="0"/>
                        </a:rPr>
                        <m:t>𝑟𝑒𝑗𝑒𝑖𝑡𝑎</m:t>
                      </m:r>
                      <m:r>
                        <a:rPr lang="pt-BR" sz="2400" b="0" i="1" smtClean="0">
                          <a:latin typeface="Cambria Math" panose="02040503050406030204" pitchFamily="18" charset="0"/>
                        </a:rPr>
                        <m:t> </m:t>
                      </m:r>
                      <m:r>
                        <a:rPr lang="pt-BR" sz="2400" b="0" i="1" smtClean="0">
                          <a:latin typeface="Cambria Math" panose="02040503050406030204" pitchFamily="18" charset="0"/>
                        </a:rPr>
                        <m:t>𝑝</m:t>
                      </m:r>
                    </m:oMath>
                  </m:oMathPara>
                </a14:m>
                <a:endParaRPr lang="pt-BR" sz="2400" b="0" dirty="0"/>
              </a:p>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h</m:t>
                      </m:r>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m:t>
                          </m:r>
                          <m:r>
                            <m:rPr>
                              <m:sty m:val="p"/>
                            </m:rPr>
                            <a:rPr lang="pt-BR" sz="2400" b="0" i="0" smtClean="0">
                              <a:latin typeface="Cambria Math" panose="02040503050406030204" pitchFamily="18" charset="0"/>
                            </a:rPr>
                            <m:t>tan</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𝜃</m:t>
                                  </m:r>
                                </m:num>
                                <m:den>
                                  <m:r>
                                    <a:rPr lang="pt-BR" sz="2400" b="0" i="1" smtClean="0">
                                      <a:latin typeface="Cambria Math" panose="02040503050406030204" pitchFamily="18" charset="0"/>
                                    </a:rPr>
                                    <m:t>2</m:t>
                                  </m:r>
                                </m:den>
                              </m:f>
                            </m:e>
                          </m:d>
                        </m:e>
                      </m:func>
                    </m:oMath>
                  </m:oMathPara>
                </a14:m>
                <a:endParaRPr lang="pt-BR" sz="2400" b="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h</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m:t>
                      </m:r>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m:t>
                      </m:r>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𝑑</m:t>
                          </m:r>
                        </m:e>
                      </m:acc>
                      <m:r>
                        <a:rPr lang="pt-BR" sz="2400" b="0" i="1" smtClean="0">
                          <a:latin typeface="Cambria Math" panose="02040503050406030204" pitchFamily="18" charset="0"/>
                        </a:rPr>
                        <m:t>|</m:t>
                      </m:r>
                    </m:oMath>
                  </m:oMathPara>
                </a14:m>
                <a:endParaRPr lang="pt-BR" sz="2400" b="0" dirty="0"/>
              </a:p>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𝑑𝑒𝑛𝑡𝑟𝑜</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𝑝</m:t>
                          </m:r>
                        </m:e>
                      </m:d>
                      <m:r>
                        <a:rPr lang="pt-BR" sz="2400" b="0" i="1" smtClean="0">
                          <a:latin typeface="Cambria Math" panose="02040503050406030204" pitchFamily="18" charset="0"/>
                        </a:rPr>
                        <m:t>= </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h</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&lt;2⋅</m:t>
                      </m:r>
                      <m:r>
                        <a:rPr lang="pt-BR" sz="2400" b="0" i="1" smtClean="0">
                          <a:latin typeface="Cambria Math" panose="02040503050406030204" pitchFamily="18" charset="0"/>
                        </a:rPr>
                        <m:t>h</m:t>
                      </m:r>
                    </m:oMath>
                  </m:oMathPara>
                </a14:m>
                <a:endParaRPr lang="pt-BR" sz="2400" b="0" dirty="0"/>
              </a:p>
            </p:txBody>
          </p:sp>
        </mc:Choice>
        <mc:Fallback xmlns="">
          <p:sp>
            <p:nvSpPr>
              <p:cNvPr id="50" name="CaixaDeTexto 49">
                <a:extLst>
                  <a:ext uri="{FF2B5EF4-FFF2-40B4-BE49-F238E27FC236}">
                    <a16:creationId xmlns:a16="http://schemas.microsoft.com/office/drawing/2014/main" id="{5A6A6D2F-2810-49B2-A1C9-24394224A76F}"/>
                  </a:ext>
                </a:extLst>
              </p:cNvPr>
              <p:cNvSpPr txBox="1">
                <a:spLocks noRot="1" noChangeAspect="1" noMove="1" noResize="1" noEditPoints="1" noAdjustHandles="1" noChangeArrowheads="1" noChangeShapeType="1" noTextEdit="1"/>
              </p:cNvSpPr>
              <p:nvPr/>
            </p:nvSpPr>
            <p:spPr>
              <a:xfrm>
                <a:off x="762966" y="2365473"/>
                <a:ext cx="3663238" cy="3462679"/>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9995217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5053E-DED4-4DED-890C-AD66379CB75B}"/>
              </a:ext>
            </a:extLst>
          </p:cNvPr>
          <p:cNvSpPr>
            <a:spLocks noGrp="1"/>
          </p:cNvSpPr>
          <p:nvPr>
            <p:ph type="title"/>
          </p:nvPr>
        </p:nvSpPr>
        <p:spPr/>
        <p:txBody>
          <a:bodyPr/>
          <a:lstStyle/>
          <a:p>
            <a:r>
              <a:rPr lang="pt-BR" dirty="0"/>
              <a:t>Holofote (</a:t>
            </a:r>
            <a:r>
              <a:rPr lang="pt-BR" dirty="0" err="1"/>
              <a:t>Spotlight</a:t>
            </a:r>
            <a:r>
              <a:rPr lang="pt-BR" dirty="0"/>
              <a:t>) : Exemplo</a:t>
            </a:r>
          </a:p>
        </p:txBody>
      </p:sp>
      <p:cxnSp>
        <p:nvCxnSpPr>
          <p:cNvPr id="6" name="Conector reto 5">
            <a:extLst>
              <a:ext uri="{FF2B5EF4-FFF2-40B4-BE49-F238E27FC236}">
                <a16:creationId xmlns:a16="http://schemas.microsoft.com/office/drawing/2014/main" id="{9F561211-05BC-4990-961B-379F22B3DC47}"/>
              </a:ext>
            </a:extLst>
          </p:cNvPr>
          <p:cNvCxnSpPr>
            <a:cxnSpLocks/>
          </p:cNvCxnSpPr>
          <p:nvPr/>
        </p:nvCxnSpPr>
        <p:spPr>
          <a:xfrm flipV="1">
            <a:off x="5908434" y="2630658"/>
            <a:ext cx="3995225" cy="13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80D289F2-7707-4212-8AE4-6023AF1F64A5}"/>
              </a:ext>
            </a:extLst>
          </p:cNvPr>
          <p:cNvCxnSpPr>
            <a:cxnSpLocks/>
          </p:cNvCxnSpPr>
          <p:nvPr/>
        </p:nvCxnSpPr>
        <p:spPr>
          <a:xfrm>
            <a:off x="5908434" y="3995225"/>
            <a:ext cx="3995225" cy="128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F9CFC719-EACA-48E5-8E0D-9DAA09AEF3EA}"/>
              </a:ext>
            </a:extLst>
          </p:cNvPr>
          <p:cNvCxnSpPr>
            <a:cxnSpLocks/>
          </p:cNvCxnSpPr>
          <p:nvPr/>
        </p:nvCxnSpPr>
        <p:spPr>
          <a:xfrm>
            <a:off x="8698526" y="3052689"/>
            <a:ext cx="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644E54DB-0F56-4A0A-BFFC-C8A71FF08C43}"/>
              </a:ext>
            </a:extLst>
          </p:cNvPr>
          <p:cNvCxnSpPr>
            <a:cxnSpLocks/>
          </p:cNvCxnSpPr>
          <p:nvPr/>
        </p:nvCxnSpPr>
        <p:spPr>
          <a:xfrm>
            <a:off x="5908434" y="3995045"/>
            <a:ext cx="4726745" cy="42384"/>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Fluxograma: Conector 26">
            <a:extLst>
              <a:ext uri="{FF2B5EF4-FFF2-40B4-BE49-F238E27FC236}">
                <a16:creationId xmlns:a16="http://schemas.microsoft.com/office/drawing/2014/main" id="{6A50A1A8-6192-4B88-9A08-1411A86C50EC}"/>
              </a:ext>
            </a:extLst>
          </p:cNvPr>
          <p:cNvSpPr/>
          <p:nvPr/>
        </p:nvSpPr>
        <p:spPr>
          <a:xfrm>
            <a:off x="5852163" y="3931927"/>
            <a:ext cx="112542" cy="1265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160A55-4060-4060-8D67-650FE3146078}"/>
                  </a:ext>
                </a:extLst>
              </p:cNvPr>
              <p:cNvSpPr txBox="1"/>
              <p:nvPr/>
            </p:nvSpPr>
            <p:spPr>
              <a:xfrm>
                <a:off x="4686343" y="3774865"/>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(0,0,0)</m:t>
                      </m:r>
                    </m:oMath>
                  </m:oMathPara>
                </a14:m>
                <a:endParaRPr lang="pt-BR" dirty="0"/>
              </a:p>
            </p:txBody>
          </p:sp>
        </mc:Choice>
        <mc:Fallback xmlns="">
          <p:sp>
            <p:nvSpPr>
              <p:cNvPr id="28" name="CaixaDeTexto 27">
                <a:extLst>
                  <a:ext uri="{FF2B5EF4-FFF2-40B4-BE49-F238E27FC236}">
                    <a16:creationId xmlns:a16="http://schemas.microsoft.com/office/drawing/2014/main" id="{8D160A55-4060-4060-8D67-650FE3146078}"/>
                  </a:ext>
                </a:extLst>
              </p:cNvPr>
              <p:cNvSpPr txBox="1">
                <a:spLocks noRot="1" noChangeAspect="1" noMove="1" noResize="1" noEditPoints="1" noAdjustHandles="1" noChangeArrowheads="1" noChangeShapeType="1" noTextEdit="1"/>
              </p:cNvSpPr>
              <p:nvPr/>
            </p:nvSpPr>
            <p:spPr>
              <a:xfrm>
                <a:off x="4686343" y="3774865"/>
                <a:ext cx="910827" cy="369332"/>
              </a:xfrm>
              <a:prstGeom prst="rect">
                <a:avLst/>
              </a:prstGeom>
              <a:blipFill>
                <a:blip r:embed="rId2"/>
                <a:stretch>
                  <a:fillRect b="-13115"/>
                </a:stretch>
              </a:blipFill>
            </p:spPr>
            <p:txBody>
              <a:bodyPr/>
              <a:lstStyle/>
              <a:p>
                <a:r>
                  <a:rPr lang="pt-BR">
                    <a:noFill/>
                  </a:rPr>
                  <a:t> </a:t>
                </a:r>
              </a:p>
            </p:txBody>
          </p:sp>
        </mc:Fallback>
      </mc:AlternateContent>
      <p:sp>
        <p:nvSpPr>
          <p:cNvPr id="29" name="Elipse 28">
            <a:extLst>
              <a:ext uri="{FF2B5EF4-FFF2-40B4-BE49-F238E27FC236}">
                <a16:creationId xmlns:a16="http://schemas.microsoft.com/office/drawing/2014/main" id="{2D975BDE-F0E3-43D8-8286-0AF7AA2A557A}"/>
              </a:ext>
            </a:extLst>
          </p:cNvPr>
          <p:cNvSpPr/>
          <p:nvPr/>
        </p:nvSpPr>
        <p:spPr>
          <a:xfrm>
            <a:off x="8663357" y="3938955"/>
            <a:ext cx="126608" cy="9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50E9EAA9-A791-4861-895F-3A5FD56CDA1E}"/>
              </a:ext>
            </a:extLst>
          </p:cNvPr>
          <p:cNvSpPr txBox="1"/>
          <p:nvPr/>
        </p:nvSpPr>
        <p:spPr>
          <a:xfrm>
            <a:off x="8598759" y="3470919"/>
            <a:ext cx="898003" cy="369332"/>
          </a:xfrm>
          <a:prstGeom prst="rect">
            <a:avLst/>
          </a:prstGeom>
          <a:noFill/>
        </p:spPr>
        <p:txBody>
          <a:bodyPr wrap="none" rtlCol="0">
            <a:spAutoFit/>
          </a:bodyPr>
          <a:lstStyle/>
          <a:p>
            <a:r>
              <a:rPr lang="pt-BR" dirty="0"/>
              <a:t>(1, 0, 0)</a:t>
            </a:r>
          </a:p>
        </p:txBody>
      </p: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7CBEB6EE-887E-413F-9509-865860A37178}"/>
                  </a:ext>
                </a:extLst>
              </p:cNvPr>
              <p:cNvSpPr txBox="1"/>
              <p:nvPr/>
            </p:nvSpPr>
            <p:spPr>
              <a:xfrm>
                <a:off x="9837790" y="3686508"/>
                <a:ext cx="1429494"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𝑑</m:t>
                          </m:r>
                        </m:e>
                      </m:acc>
                      <m:r>
                        <a:rPr lang="pt-BR" b="0" i="1" smtClean="0">
                          <a:latin typeface="Cambria Math" panose="02040503050406030204" pitchFamily="18" charset="0"/>
                        </a:rPr>
                        <m:t>=(1, 0, 0)</m:t>
                      </m:r>
                    </m:oMath>
                  </m:oMathPara>
                </a14:m>
                <a:endParaRPr lang="pt-BR" dirty="0"/>
              </a:p>
            </p:txBody>
          </p:sp>
        </mc:Choice>
        <mc:Fallback xmlns="">
          <p:sp>
            <p:nvSpPr>
              <p:cNvPr id="34" name="CaixaDeTexto 33">
                <a:extLst>
                  <a:ext uri="{FF2B5EF4-FFF2-40B4-BE49-F238E27FC236}">
                    <a16:creationId xmlns:a16="http://schemas.microsoft.com/office/drawing/2014/main" id="{7CBEB6EE-887E-413F-9509-865860A37178}"/>
                  </a:ext>
                </a:extLst>
              </p:cNvPr>
              <p:cNvSpPr txBox="1">
                <a:spLocks noRot="1" noChangeAspect="1" noMove="1" noResize="1" noEditPoints="1" noAdjustHandles="1" noChangeArrowheads="1" noChangeShapeType="1" noTextEdit="1"/>
              </p:cNvSpPr>
              <p:nvPr/>
            </p:nvSpPr>
            <p:spPr>
              <a:xfrm>
                <a:off x="9837790" y="3686508"/>
                <a:ext cx="1429494" cy="410305"/>
              </a:xfrm>
              <a:prstGeom prst="rect">
                <a:avLst/>
              </a:prstGeom>
              <a:blipFill>
                <a:blip r:embed="rId3"/>
                <a:stretch>
                  <a:fillRect t="-22388" b="-11940"/>
                </a:stretch>
              </a:blipFill>
            </p:spPr>
            <p:txBody>
              <a:bodyPr/>
              <a:lstStyle/>
              <a:p>
                <a:r>
                  <a:rPr lang="pt-BR">
                    <a:noFill/>
                  </a:rPr>
                  <a:t> </a:t>
                </a:r>
              </a:p>
            </p:txBody>
          </p:sp>
        </mc:Fallback>
      </mc:AlternateContent>
      <p:cxnSp>
        <p:nvCxnSpPr>
          <p:cNvPr id="46" name="Conector de Seta Reta 45">
            <a:extLst>
              <a:ext uri="{FF2B5EF4-FFF2-40B4-BE49-F238E27FC236}">
                <a16:creationId xmlns:a16="http://schemas.microsoft.com/office/drawing/2014/main" id="{9315C6EC-3EAE-46CE-9470-B9D2999C9296}"/>
              </a:ext>
            </a:extLst>
          </p:cNvPr>
          <p:cNvCxnSpPr>
            <a:cxnSpLocks/>
            <a:stCxn id="27" idx="2"/>
          </p:cNvCxnSpPr>
          <p:nvPr/>
        </p:nvCxnSpPr>
        <p:spPr>
          <a:xfrm>
            <a:off x="5852163" y="3995226"/>
            <a:ext cx="284636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5A6A6D2F-2810-49B2-A1C9-24394224A76F}"/>
                  </a:ext>
                </a:extLst>
              </p:cNvPr>
              <p:cNvSpPr txBox="1"/>
              <p:nvPr/>
            </p:nvSpPr>
            <p:spPr>
              <a:xfrm>
                <a:off x="762966" y="2365473"/>
                <a:ext cx="3663238" cy="42013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b="0" i="1" smtClean="0">
                              <a:latin typeface="Cambria Math" panose="02040503050406030204" pitchFamily="18" charset="0"/>
                            </a:rPr>
                          </m:ctrlPr>
                        </m:dPr>
                        <m:e>
                          <m:acc>
                            <m:accPr>
                              <m:chr m:val="⃗"/>
                              <m:ctrlPr>
                                <a:rPr lang="pt-BR" sz="2400" i="1">
                                  <a:latin typeface="Cambria Math" panose="02040503050406030204" pitchFamily="18" charset="0"/>
                                </a:rPr>
                              </m:ctrlPr>
                            </m:accPr>
                            <m:e>
                              <m:r>
                                <a:rPr lang="pt-BR" sz="2400" i="1">
                                  <a:latin typeface="Cambria Math" panose="02040503050406030204" pitchFamily="18" charset="0"/>
                                </a:rPr>
                                <m:t>𝑑</m:t>
                              </m:r>
                            </m:e>
                          </m:acc>
                        </m:e>
                      </m:d>
                      <m:r>
                        <a:rPr lang="pt-BR" sz="2400" b="0" i="1" smtClean="0">
                          <a:latin typeface="Cambria Math" panose="02040503050406030204" pitchFamily="18" charset="0"/>
                        </a:rPr>
                        <m:t>=1</m:t>
                      </m:r>
                    </m:oMath>
                  </m:oMathPara>
                </a14:m>
                <a:endParaRPr lang="pt-BR" sz="2400" b="0" dirty="0"/>
              </a:p>
              <a:p>
                <a:pPr/>
                <a14:m>
                  <m:oMathPara xmlns:m="http://schemas.openxmlformats.org/officeDocument/2006/math">
                    <m:oMathParaPr>
                      <m:jc m:val="centerGroup"/>
                    </m:oMathParaPr>
                    <m:oMath xmlns:m="http://schemas.openxmlformats.org/officeDocument/2006/math">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i="1">
                          <a:latin typeface="Cambria Math" panose="02040503050406030204" pitchFamily="18" charset="0"/>
                        </a:rPr>
                        <m:t> </m:t>
                      </m:r>
                      <m:r>
                        <a:rPr lang="pt-BR" sz="2400" b="0" i="1" smtClean="0">
                          <a:latin typeface="Cambria Math" panose="02040503050406030204" pitchFamily="18" charset="0"/>
                        </a:rPr>
                        <m:t>=</m:t>
                      </m:r>
                      <m:r>
                        <a:rPr lang="pt-BR" sz="2400" b="0" i="1" smtClean="0">
                          <a:latin typeface="Cambria Math" panose="02040503050406030204" pitchFamily="18" charset="0"/>
                        </a:rPr>
                        <m:t>𝑝</m:t>
                      </m:r>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𝑜</m:t>
                          </m:r>
                        </m:sub>
                      </m:sSub>
                      <m:r>
                        <a:rPr lang="pt-BR" sz="2400" b="0" i="1" smtClean="0">
                          <a:latin typeface="Cambria Math" panose="02040503050406030204" pitchFamily="18" charset="0"/>
                        </a:rPr>
                        <m:t>=(1, 0, 0)</m:t>
                      </m:r>
                    </m:oMath>
                  </m:oMathPara>
                </a14:m>
                <a:endParaRPr lang="pt-BR" sz="2400" b="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=&lt;</m:t>
                      </m:r>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b="0" i="1" smtClean="0">
                          <a:latin typeface="Cambria Math" panose="02040503050406030204" pitchFamily="18" charset="0"/>
                        </a:rPr>
                        <m:t>,</m:t>
                      </m:r>
                      <m:acc>
                        <m:accPr>
                          <m:chr m:val="⃗"/>
                          <m:ctrlPr>
                            <a:rPr lang="pt-BR" sz="2400" i="1">
                              <a:latin typeface="Cambria Math" panose="02040503050406030204" pitchFamily="18" charset="0"/>
                            </a:rPr>
                          </m:ctrlPr>
                        </m:accPr>
                        <m:e>
                          <m:r>
                            <a:rPr lang="pt-BR" sz="2400" i="1">
                              <a:latin typeface="Cambria Math" panose="02040503050406030204" pitchFamily="18" charset="0"/>
                            </a:rPr>
                            <m:t>𝑑</m:t>
                          </m:r>
                        </m:e>
                      </m:acc>
                      <m:r>
                        <a:rPr lang="pt-BR" sz="2400" b="0" i="1" smtClean="0">
                          <a:latin typeface="Cambria Math" panose="02040503050406030204" pitchFamily="18" charset="0"/>
                        </a:rPr>
                        <m:t>&gt; =1</m:t>
                      </m:r>
                    </m:oMath>
                  </m:oMathPara>
                </a14:m>
                <a:endParaRPr lang="pt-BR" sz="240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&gt;0,  </m:t>
                      </m:r>
                      <m:r>
                        <a:rPr lang="pt-BR" sz="2400" b="0" i="1" smtClean="0">
                          <a:latin typeface="Cambria Math" panose="02040503050406030204" pitchFamily="18" charset="0"/>
                        </a:rPr>
                        <m:t>𝑐𝑜𝑛𝑡𝑖𝑛𝑢𝑎</m:t>
                      </m:r>
                    </m:oMath>
                  </m:oMathPara>
                </a14:m>
                <a:endParaRPr lang="pt-BR" sz="2400" b="0" dirty="0"/>
              </a:p>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h</m:t>
                      </m:r>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a:rPr lang="pt-BR" sz="2400" b="0" i="1" smtClean="0">
                              <a:latin typeface="Cambria Math" panose="02040503050406030204" pitchFamily="18" charset="0"/>
                            </a:rPr>
                            <m:t>1⋅</m:t>
                          </m:r>
                          <m:r>
                            <m:rPr>
                              <m:sty m:val="p"/>
                            </m:rPr>
                            <a:rPr lang="pt-BR" sz="2400" b="0" i="0" smtClean="0">
                              <a:latin typeface="Cambria Math" panose="02040503050406030204" pitchFamily="18" charset="0"/>
                            </a:rPr>
                            <m:t>tan</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45</m:t>
                                  </m:r>
                                </m:num>
                                <m:den>
                                  <m:r>
                                    <a:rPr lang="pt-BR" sz="2400" b="0" i="1" smtClean="0">
                                      <a:latin typeface="Cambria Math" panose="02040503050406030204" pitchFamily="18" charset="0"/>
                                    </a:rPr>
                                    <m:t>2</m:t>
                                  </m:r>
                                </m:den>
                              </m:f>
                            </m:e>
                          </m:d>
                          <m:r>
                            <a:rPr lang="pt-BR" sz="2400" b="0" i="1" smtClean="0">
                              <a:latin typeface="Cambria Math" panose="02040503050406030204" pitchFamily="18" charset="0"/>
                            </a:rPr>
                            <m:t>=0,41</m:t>
                          </m:r>
                        </m:e>
                      </m:func>
                    </m:oMath>
                  </m:oMathPara>
                </a14:m>
                <a:endParaRPr lang="pt-BR" sz="2400" b="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h</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m:t>
                          </m:r>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𝑑</m:t>
                              </m:r>
                            </m:e>
                          </m:acc>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(0,0,0)</m:t>
                          </m:r>
                        </m:e>
                      </m:d>
                      <m:r>
                        <a:rPr lang="pt-BR" sz="2400" b="0" i="1" smtClean="0">
                          <a:latin typeface="Cambria Math" panose="02040503050406030204" pitchFamily="18" charset="0"/>
                        </a:rPr>
                        <m:t>=0</m:t>
                      </m:r>
                    </m:oMath>
                  </m:oMathPara>
                </a14:m>
                <a:endParaRPr lang="pt-BR" sz="2400" b="0" dirty="0"/>
              </a:p>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𝑑𝑒𝑛𝑡𝑟𝑜</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𝑝</m:t>
                          </m:r>
                        </m:e>
                      </m:d>
                      <m:r>
                        <a:rPr lang="pt-BR" sz="2400" b="0" i="1" smtClean="0">
                          <a:latin typeface="Cambria Math" panose="02040503050406030204" pitchFamily="18" charset="0"/>
                        </a:rPr>
                        <m:t>= </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h</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&lt;2⋅</m:t>
                      </m:r>
                      <m:r>
                        <a:rPr lang="pt-BR" sz="2400" b="0" i="1" smtClean="0">
                          <a:latin typeface="Cambria Math" panose="02040503050406030204" pitchFamily="18" charset="0"/>
                        </a:rPr>
                        <m:t>h</m:t>
                      </m:r>
                      <m:r>
                        <a:rPr lang="pt-BR" sz="2400" b="0" i="1" smtClean="0">
                          <a:latin typeface="Cambria Math" panose="02040503050406030204" pitchFamily="18" charset="0"/>
                        </a:rPr>
                        <m:t>=</m:t>
                      </m:r>
                      <m:r>
                        <a:rPr lang="pt-BR" sz="2400" b="0" i="1" smtClean="0">
                          <a:latin typeface="Cambria Math" panose="02040503050406030204" pitchFamily="18" charset="0"/>
                        </a:rPr>
                        <m:t>𝑇𝑟𝑢𝑒</m:t>
                      </m:r>
                    </m:oMath>
                  </m:oMathPara>
                </a14:m>
                <a:endParaRPr lang="pt-BR" sz="2400" b="0" dirty="0"/>
              </a:p>
            </p:txBody>
          </p:sp>
        </mc:Choice>
        <mc:Fallback xmlns="">
          <p:sp>
            <p:nvSpPr>
              <p:cNvPr id="50" name="CaixaDeTexto 49">
                <a:extLst>
                  <a:ext uri="{FF2B5EF4-FFF2-40B4-BE49-F238E27FC236}">
                    <a16:creationId xmlns:a16="http://schemas.microsoft.com/office/drawing/2014/main" id="{5A6A6D2F-2810-49B2-A1C9-24394224A76F}"/>
                  </a:ext>
                </a:extLst>
              </p:cNvPr>
              <p:cNvSpPr txBox="1">
                <a:spLocks noRot="1" noChangeAspect="1" noMove="1" noResize="1" noEditPoints="1" noAdjustHandles="1" noChangeArrowheads="1" noChangeShapeType="1" noTextEdit="1"/>
              </p:cNvSpPr>
              <p:nvPr/>
            </p:nvSpPr>
            <p:spPr>
              <a:xfrm>
                <a:off x="762966" y="2365473"/>
                <a:ext cx="3663238" cy="4201343"/>
              </a:xfrm>
              <a:prstGeom prst="rect">
                <a:avLst/>
              </a:prstGeom>
              <a:blipFill>
                <a:blip r:embed="rId4"/>
                <a:stretch>
                  <a:fillRect/>
                </a:stretch>
              </a:blipFill>
            </p:spPr>
            <p:txBody>
              <a:bodyPr/>
              <a:lstStyle/>
              <a:p>
                <a:r>
                  <a:rPr lang="pt-BR">
                    <a:noFill/>
                  </a:rPr>
                  <a:t> </a:t>
                </a:r>
              </a:p>
            </p:txBody>
          </p:sp>
        </mc:Fallback>
      </mc:AlternateContent>
      <p:cxnSp>
        <p:nvCxnSpPr>
          <p:cNvPr id="55" name="Conector de Seta Reta 54">
            <a:extLst>
              <a:ext uri="{FF2B5EF4-FFF2-40B4-BE49-F238E27FC236}">
                <a16:creationId xmlns:a16="http://schemas.microsoft.com/office/drawing/2014/main" id="{3CBEB39A-E349-4227-B5C3-AD2E9175F72C}"/>
              </a:ext>
            </a:extLst>
          </p:cNvPr>
          <p:cNvCxnSpPr>
            <a:cxnSpLocks/>
          </p:cNvCxnSpPr>
          <p:nvPr/>
        </p:nvCxnSpPr>
        <p:spPr>
          <a:xfrm flipV="1">
            <a:off x="5908434" y="2194379"/>
            <a:ext cx="0" cy="180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AE60C1D-6A8A-4A9B-836C-0CE6AD37CA3F}"/>
              </a:ext>
            </a:extLst>
          </p:cNvPr>
          <p:cNvCxnSpPr>
            <a:cxnSpLocks/>
          </p:cNvCxnSpPr>
          <p:nvPr/>
        </p:nvCxnSpPr>
        <p:spPr>
          <a:xfrm flipH="1">
            <a:off x="5410239" y="3995045"/>
            <a:ext cx="498194" cy="886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5DF05928-D143-4C7E-A3EE-DAD3E0E4E729}"/>
              </a:ext>
            </a:extLst>
          </p:cNvPr>
          <p:cNvSpPr txBox="1"/>
          <p:nvPr/>
        </p:nvSpPr>
        <p:spPr>
          <a:xfrm>
            <a:off x="6581205" y="3774865"/>
            <a:ext cx="497252" cy="369332"/>
          </a:xfrm>
          <a:prstGeom prst="rect">
            <a:avLst/>
          </a:prstGeom>
          <a:noFill/>
        </p:spPr>
        <p:txBody>
          <a:bodyPr wrap="none" rtlCol="0">
            <a:spAutoFit/>
          </a:bodyPr>
          <a:lstStyle/>
          <a:p>
            <a:r>
              <a:rPr lang="pt-BR" dirty="0"/>
              <a:t>45°</a:t>
            </a:r>
          </a:p>
        </p:txBody>
      </p:sp>
      <p:sp>
        <p:nvSpPr>
          <p:cNvPr id="10" name="CaixaDeTexto 9">
            <a:extLst>
              <a:ext uri="{FF2B5EF4-FFF2-40B4-BE49-F238E27FC236}">
                <a16:creationId xmlns:a16="http://schemas.microsoft.com/office/drawing/2014/main" id="{64E2C8FB-E55A-4FEA-917C-ECCFA4819801}"/>
              </a:ext>
            </a:extLst>
          </p:cNvPr>
          <p:cNvSpPr txBox="1"/>
          <p:nvPr/>
        </p:nvSpPr>
        <p:spPr>
          <a:xfrm>
            <a:off x="5764002" y="1789155"/>
            <a:ext cx="288862" cy="369332"/>
          </a:xfrm>
          <a:prstGeom prst="rect">
            <a:avLst/>
          </a:prstGeom>
          <a:noFill/>
        </p:spPr>
        <p:txBody>
          <a:bodyPr wrap="none" rtlCol="0">
            <a:spAutoFit/>
          </a:bodyPr>
          <a:lstStyle/>
          <a:p>
            <a:r>
              <a:rPr lang="pt-BR" dirty="0"/>
              <a:t>y</a:t>
            </a:r>
          </a:p>
        </p:txBody>
      </p:sp>
      <p:sp>
        <p:nvSpPr>
          <p:cNvPr id="22" name="CaixaDeTexto 21">
            <a:extLst>
              <a:ext uri="{FF2B5EF4-FFF2-40B4-BE49-F238E27FC236}">
                <a16:creationId xmlns:a16="http://schemas.microsoft.com/office/drawing/2014/main" id="{A3EAD1F2-FDB6-48E7-837B-6A6A5B90A7C2}"/>
              </a:ext>
            </a:extLst>
          </p:cNvPr>
          <p:cNvSpPr txBox="1"/>
          <p:nvPr/>
        </p:nvSpPr>
        <p:spPr>
          <a:xfrm>
            <a:off x="5474262" y="4690134"/>
            <a:ext cx="276038" cy="369332"/>
          </a:xfrm>
          <a:prstGeom prst="rect">
            <a:avLst/>
          </a:prstGeom>
          <a:noFill/>
        </p:spPr>
        <p:txBody>
          <a:bodyPr wrap="none" rtlCol="0">
            <a:spAutoFit/>
          </a:bodyPr>
          <a:lstStyle/>
          <a:p>
            <a:r>
              <a:rPr lang="pt-BR" dirty="0"/>
              <a:t>z</a:t>
            </a:r>
          </a:p>
        </p:txBody>
      </p:sp>
      <p:sp>
        <p:nvSpPr>
          <p:cNvPr id="12" name="CaixaDeTexto 11">
            <a:extLst>
              <a:ext uri="{FF2B5EF4-FFF2-40B4-BE49-F238E27FC236}">
                <a16:creationId xmlns:a16="http://schemas.microsoft.com/office/drawing/2014/main" id="{C0FAC4CB-5AB5-41CF-AE0B-4B177B262140}"/>
              </a:ext>
            </a:extLst>
          </p:cNvPr>
          <p:cNvSpPr txBox="1"/>
          <p:nvPr/>
        </p:nvSpPr>
        <p:spPr>
          <a:xfrm>
            <a:off x="10429641" y="4016237"/>
            <a:ext cx="284052" cy="369332"/>
          </a:xfrm>
          <a:prstGeom prst="rect">
            <a:avLst/>
          </a:prstGeom>
          <a:noFill/>
        </p:spPr>
        <p:txBody>
          <a:bodyPr wrap="none" rtlCol="0">
            <a:spAutoFit/>
          </a:bodyPr>
          <a:lstStyle/>
          <a:p>
            <a:r>
              <a:rPr lang="pt-BR" dirty="0"/>
              <a:t>x</a:t>
            </a:r>
          </a:p>
        </p:txBody>
      </p:sp>
    </p:spTree>
    <p:extLst>
      <p:ext uri="{BB962C8B-B14F-4D97-AF65-F5344CB8AC3E}">
        <p14:creationId xmlns:p14="http://schemas.microsoft.com/office/powerpoint/2010/main" val="41393206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5053E-DED4-4DED-890C-AD66379CB75B}"/>
              </a:ext>
            </a:extLst>
          </p:cNvPr>
          <p:cNvSpPr>
            <a:spLocks noGrp="1"/>
          </p:cNvSpPr>
          <p:nvPr>
            <p:ph type="title"/>
          </p:nvPr>
        </p:nvSpPr>
        <p:spPr/>
        <p:txBody>
          <a:bodyPr/>
          <a:lstStyle/>
          <a:p>
            <a:r>
              <a:rPr lang="pt-BR" dirty="0"/>
              <a:t>Holofote (</a:t>
            </a:r>
            <a:r>
              <a:rPr lang="pt-BR" dirty="0" err="1"/>
              <a:t>Spotlight</a:t>
            </a:r>
            <a:r>
              <a:rPr lang="pt-BR" dirty="0"/>
              <a:t>) : Exemplo</a:t>
            </a:r>
          </a:p>
        </p:txBody>
      </p:sp>
      <p:cxnSp>
        <p:nvCxnSpPr>
          <p:cNvPr id="6" name="Conector reto 5">
            <a:extLst>
              <a:ext uri="{FF2B5EF4-FFF2-40B4-BE49-F238E27FC236}">
                <a16:creationId xmlns:a16="http://schemas.microsoft.com/office/drawing/2014/main" id="{9F561211-05BC-4990-961B-379F22B3DC47}"/>
              </a:ext>
            </a:extLst>
          </p:cNvPr>
          <p:cNvCxnSpPr>
            <a:cxnSpLocks/>
          </p:cNvCxnSpPr>
          <p:nvPr/>
        </p:nvCxnSpPr>
        <p:spPr>
          <a:xfrm flipV="1">
            <a:off x="5908434" y="2630658"/>
            <a:ext cx="3995225" cy="13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80D289F2-7707-4212-8AE4-6023AF1F64A5}"/>
              </a:ext>
            </a:extLst>
          </p:cNvPr>
          <p:cNvCxnSpPr>
            <a:cxnSpLocks/>
          </p:cNvCxnSpPr>
          <p:nvPr/>
        </p:nvCxnSpPr>
        <p:spPr>
          <a:xfrm>
            <a:off x="5908434" y="3995225"/>
            <a:ext cx="3995225" cy="128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F9CFC719-EACA-48E5-8E0D-9DAA09AEF3EA}"/>
              </a:ext>
            </a:extLst>
          </p:cNvPr>
          <p:cNvCxnSpPr>
            <a:cxnSpLocks/>
          </p:cNvCxnSpPr>
          <p:nvPr/>
        </p:nvCxnSpPr>
        <p:spPr>
          <a:xfrm>
            <a:off x="8698526" y="3052689"/>
            <a:ext cx="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644E54DB-0F56-4A0A-BFFC-C8A71FF08C43}"/>
              </a:ext>
            </a:extLst>
          </p:cNvPr>
          <p:cNvCxnSpPr>
            <a:cxnSpLocks/>
          </p:cNvCxnSpPr>
          <p:nvPr/>
        </p:nvCxnSpPr>
        <p:spPr>
          <a:xfrm>
            <a:off x="5908434" y="3995045"/>
            <a:ext cx="4726745" cy="42384"/>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Fluxograma: Conector 26">
            <a:extLst>
              <a:ext uri="{FF2B5EF4-FFF2-40B4-BE49-F238E27FC236}">
                <a16:creationId xmlns:a16="http://schemas.microsoft.com/office/drawing/2014/main" id="{6A50A1A8-6192-4B88-9A08-1411A86C50EC}"/>
              </a:ext>
            </a:extLst>
          </p:cNvPr>
          <p:cNvSpPr/>
          <p:nvPr/>
        </p:nvSpPr>
        <p:spPr>
          <a:xfrm>
            <a:off x="5852163" y="3931927"/>
            <a:ext cx="112542" cy="1265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160A55-4060-4060-8D67-650FE3146078}"/>
                  </a:ext>
                </a:extLst>
              </p:cNvPr>
              <p:cNvSpPr txBox="1"/>
              <p:nvPr/>
            </p:nvSpPr>
            <p:spPr>
              <a:xfrm>
                <a:off x="4686343" y="3774865"/>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(0,0,0)</m:t>
                      </m:r>
                    </m:oMath>
                  </m:oMathPara>
                </a14:m>
                <a:endParaRPr lang="pt-BR" dirty="0"/>
              </a:p>
            </p:txBody>
          </p:sp>
        </mc:Choice>
        <mc:Fallback xmlns="">
          <p:sp>
            <p:nvSpPr>
              <p:cNvPr id="28" name="CaixaDeTexto 27">
                <a:extLst>
                  <a:ext uri="{FF2B5EF4-FFF2-40B4-BE49-F238E27FC236}">
                    <a16:creationId xmlns:a16="http://schemas.microsoft.com/office/drawing/2014/main" id="{8D160A55-4060-4060-8D67-650FE3146078}"/>
                  </a:ext>
                </a:extLst>
              </p:cNvPr>
              <p:cNvSpPr txBox="1">
                <a:spLocks noRot="1" noChangeAspect="1" noMove="1" noResize="1" noEditPoints="1" noAdjustHandles="1" noChangeArrowheads="1" noChangeShapeType="1" noTextEdit="1"/>
              </p:cNvSpPr>
              <p:nvPr/>
            </p:nvSpPr>
            <p:spPr>
              <a:xfrm>
                <a:off x="4686343" y="3774865"/>
                <a:ext cx="910827" cy="369332"/>
              </a:xfrm>
              <a:prstGeom prst="rect">
                <a:avLst/>
              </a:prstGeom>
              <a:blipFill>
                <a:blip r:embed="rId2"/>
                <a:stretch>
                  <a:fillRect b="-13115"/>
                </a:stretch>
              </a:blipFill>
            </p:spPr>
            <p:txBody>
              <a:bodyPr/>
              <a:lstStyle/>
              <a:p>
                <a:r>
                  <a:rPr lang="pt-BR">
                    <a:noFill/>
                  </a:rPr>
                  <a:t> </a:t>
                </a:r>
              </a:p>
            </p:txBody>
          </p:sp>
        </mc:Fallback>
      </mc:AlternateContent>
      <p:sp>
        <p:nvSpPr>
          <p:cNvPr id="29" name="Elipse 28">
            <a:extLst>
              <a:ext uri="{FF2B5EF4-FFF2-40B4-BE49-F238E27FC236}">
                <a16:creationId xmlns:a16="http://schemas.microsoft.com/office/drawing/2014/main" id="{2D975BDE-F0E3-43D8-8286-0AF7AA2A557A}"/>
              </a:ext>
            </a:extLst>
          </p:cNvPr>
          <p:cNvSpPr/>
          <p:nvPr/>
        </p:nvSpPr>
        <p:spPr>
          <a:xfrm>
            <a:off x="8663357" y="3938955"/>
            <a:ext cx="126608" cy="9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50E9EAA9-A791-4861-895F-3A5FD56CDA1E}"/>
              </a:ext>
            </a:extLst>
          </p:cNvPr>
          <p:cNvSpPr txBox="1"/>
          <p:nvPr/>
        </p:nvSpPr>
        <p:spPr>
          <a:xfrm>
            <a:off x="8598759" y="3470919"/>
            <a:ext cx="1132041" cy="369332"/>
          </a:xfrm>
          <a:prstGeom prst="rect">
            <a:avLst/>
          </a:prstGeom>
          <a:noFill/>
        </p:spPr>
        <p:txBody>
          <a:bodyPr wrap="none" rtlCol="0">
            <a:spAutoFit/>
          </a:bodyPr>
          <a:lstStyle/>
          <a:p>
            <a:r>
              <a:rPr lang="pt-BR" dirty="0"/>
              <a:t>(1, 0, 100)</a:t>
            </a:r>
          </a:p>
        </p:txBody>
      </p: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7CBEB6EE-887E-413F-9509-865860A37178}"/>
                  </a:ext>
                </a:extLst>
              </p:cNvPr>
              <p:cNvSpPr txBox="1"/>
              <p:nvPr/>
            </p:nvSpPr>
            <p:spPr>
              <a:xfrm>
                <a:off x="9837790" y="3686508"/>
                <a:ext cx="1429494"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𝑑</m:t>
                          </m:r>
                        </m:e>
                      </m:acc>
                      <m:r>
                        <a:rPr lang="pt-BR" b="0" i="1" smtClean="0">
                          <a:latin typeface="Cambria Math" panose="02040503050406030204" pitchFamily="18" charset="0"/>
                        </a:rPr>
                        <m:t>=(1, 0, 0)</m:t>
                      </m:r>
                    </m:oMath>
                  </m:oMathPara>
                </a14:m>
                <a:endParaRPr lang="pt-BR" dirty="0"/>
              </a:p>
            </p:txBody>
          </p:sp>
        </mc:Choice>
        <mc:Fallback xmlns="">
          <p:sp>
            <p:nvSpPr>
              <p:cNvPr id="34" name="CaixaDeTexto 33">
                <a:extLst>
                  <a:ext uri="{FF2B5EF4-FFF2-40B4-BE49-F238E27FC236}">
                    <a16:creationId xmlns:a16="http://schemas.microsoft.com/office/drawing/2014/main" id="{7CBEB6EE-887E-413F-9509-865860A37178}"/>
                  </a:ext>
                </a:extLst>
              </p:cNvPr>
              <p:cNvSpPr txBox="1">
                <a:spLocks noRot="1" noChangeAspect="1" noMove="1" noResize="1" noEditPoints="1" noAdjustHandles="1" noChangeArrowheads="1" noChangeShapeType="1" noTextEdit="1"/>
              </p:cNvSpPr>
              <p:nvPr/>
            </p:nvSpPr>
            <p:spPr>
              <a:xfrm>
                <a:off x="9837790" y="3686508"/>
                <a:ext cx="1429494" cy="410305"/>
              </a:xfrm>
              <a:prstGeom prst="rect">
                <a:avLst/>
              </a:prstGeom>
              <a:blipFill>
                <a:blip r:embed="rId3"/>
                <a:stretch>
                  <a:fillRect t="-22388" b="-11940"/>
                </a:stretch>
              </a:blipFill>
            </p:spPr>
            <p:txBody>
              <a:bodyPr/>
              <a:lstStyle/>
              <a:p>
                <a:r>
                  <a:rPr lang="pt-BR">
                    <a:noFill/>
                  </a:rPr>
                  <a:t> </a:t>
                </a:r>
              </a:p>
            </p:txBody>
          </p:sp>
        </mc:Fallback>
      </mc:AlternateContent>
      <p:cxnSp>
        <p:nvCxnSpPr>
          <p:cNvPr id="46" name="Conector de Seta Reta 45">
            <a:extLst>
              <a:ext uri="{FF2B5EF4-FFF2-40B4-BE49-F238E27FC236}">
                <a16:creationId xmlns:a16="http://schemas.microsoft.com/office/drawing/2014/main" id="{9315C6EC-3EAE-46CE-9470-B9D2999C9296}"/>
              </a:ext>
            </a:extLst>
          </p:cNvPr>
          <p:cNvCxnSpPr>
            <a:cxnSpLocks/>
            <a:stCxn id="27" idx="2"/>
          </p:cNvCxnSpPr>
          <p:nvPr/>
        </p:nvCxnSpPr>
        <p:spPr>
          <a:xfrm>
            <a:off x="5852163" y="3995226"/>
            <a:ext cx="284636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5A6A6D2F-2810-49B2-A1C9-24394224A76F}"/>
                  </a:ext>
                </a:extLst>
              </p:cNvPr>
              <p:cNvSpPr txBox="1"/>
              <p:nvPr/>
            </p:nvSpPr>
            <p:spPr>
              <a:xfrm>
                <a:off x="762966" y="2365473"/>
                <a:ext cx="3663238" cy="42013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b="0" i="1" smtClean="0">
                              <a:latin typeface="Cambria Math" panose="02040503050406030204" pitchFamily="18" charset="0"/>
                            </a:rPr>
                          </m:ctrlPr>
                        </m:dPr>
                        <m:e>
                          <m:acc>
                            <m:accPr>
                              <m:chr m:val="⃗"/>
                              <m:ctrlPr>
                                <a:rPr lang="pt-BR" sz="2400" i="1">
                                  <a:latin typeface="Cambria Math" panose="02040503050406030204" pitchFamily="18" charset="0"/>
                                </a:rPr>
                              </m:ctrlPr>
                            </m:accPr>
                            <m:e>
                              <m:r>
                                <a:rPr lang="pt-BR" sz="2400" i="1">
                                  <a:latin typeface="Cambria Math" panose="02040503050406030204" pitchFamily="18" charset="0"/>
                                </a:rPr>
                                <m:t>𝑑</m:t>
                              </m:r>
                            </m:e>
                          </m:acc>
                        </m:e>
                      </m:d>
                      <m:r>
                        <a:rPr lang="pt-BR" sz="2400" b="0" i="1" smtClean="0">
                          <a:latin typeface="Cambria Math" panose="02040503050406030204" pitchFamily="18" charset="0"/>
                        </a:rPr>
                        <m:t>=1</m:t>
                      </m:r>
                    </m:oMath>
                  </m:oMathPara>
                </a14:m>
                <a:endParaRPr lang="pt-BR" sz="2400" b="0" dirty="0"/>
              </a:p>
              <a:p>
                <a:pPr/>
                <a14:m>
                  <m:oMathPara xmlns:m="http://schemas.openxmlformats.org/officeDocument/2006/math">
                    <m:oMathParaPr>
                      <m:jc m:val="centerGroup"/>
                    </m:oMathParaPr>
                    <m:oMath xmlns:m="http://schemas.openxmlformats.org/officeDocument/2006/math">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i="1">
                          <a:latin typeface="Cambria Math" panose="02040503050406030204" pitchFamily="18" charset="0"/>
                        </a:rPr>
                        <m:t> </m:t>
                      </m:r>
                      <m:r>
                        <a:rPr lang="pt-BR" sz="2400" b="0" i="1" smtClean="0">
                          <a:latin typeface="Cambria Math" panose="02040503050406030204" pitchFamily="18" charset="0"/>
                        </a:rPr>
                        <m:t>=</m:t>
                      </m:r>
                      <m:r>
                        <a:rPr lang="pt-BR" sz="2400" b="0" i="1" smtClean="0">
                          <a:latin typeface="Cambria Math" panose="02040503050406030204" pitchFamily="18" charset="0"/>
                        </a:rPr>
                        <m:t>𝑝</m:t>
                      </m:r>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𝑜</m:t>
                          </m:r>
                        </m:sub>
                      </m:sSub>
                      <m:r>
                        <a:rPr lang="pt-BR" sz="2400" b="0" i="1" smtClean="0">
                          <a:latin typeface="Cambria Math" panose="02040503050406030204" pitchFamily="18" charset="0"/>
                        </a:rPr>
                        <m:t>=(1, 0, 100)</m:t>
                      </m:r>
                    </m:oMath>
                  </m:oMathPara>
                </a14:m>
                <a:endParaRPr lang="pt-BR" sz="2400" b="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=&lt;</m:t>
                      </m:r>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b="0" i="1" smtClean="0">
                          <a:latin typeface="Cambria Math" panose="02040503050406030204" pitchFamily="18" charset="0"/>
                        </a:rPr>
                        <m:t>,</m:t>
                      </m:r>
                      <m:acc>
                        <m:accPr>
                          <m:chr m:val="⃗"/>
                          <m:ctrlPr>
                            <a:rPr lang="pt-BR" sz="2400" i="1">
                              <a:latin typeface="Cambria Math" panose="02040503050406030204" pitchFamily="18" charset="0"/>
                            </a:rPr>
                          </m:ctrlPr>
                        </m:accPr>
                        <m:e>
                          <m:r>
                            <a:rPr lang="pt-BR" sz="2400" i="1">
                              <a:latin typeface="Cambria Math" panose="02040503050406030204" pitchFamily="18" charset="0"/>
                            </a:rPr>
                            <m:t>𝑑</m:t>
                          </m:r>
                        </m:e>
                      </m:acc>
                      <m:r>
                        <a:rPr lang="pt-BR" sz="2400" b="0" i="1" smtClean="0">
                          <a:latin typeface="Cambria Math" panose="02040503050406030204" pitchFamily="18" charset="0"/>
                        </a:rPr>
                        <m:t>&gt; =1</m:t>
                      </m:r>
                    </m:oMath>
                  </m:oMathPara>
                </a14:m>
                <a:endParaRPr lang="pt-BR" sz="240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&gt;0,  </m:t>
                      </m:r>
                      <m:r>
                        <a:rPr lang="pt-BR" sz="2400" b="0" i="1" smtClean="0">
                          <a:latin typeface="Cambria Math" panose="02040503050406030204" pitchFamily="18" charset="0"/>
                        </a:rPr>
                        <m:t>𝑐𝑜𝑛𝑡𝑖𝑛𝑢𝑎</m:t>
                      </m:r>
                    </m:oMath>
                  </m:oMathPara>
                </a14:m>
                <a:endParaRPr lang="pt-BR" sz="2400" b="0" dirty="0"/>
              </a:p>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h</m:t>
                      </m:r>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a:rPr lang="pt-BR" sz="2400" b="0" i="1" smtClean="0">
                              <a:latin typeface="Cambria Math" panose="02040503050406030204" pitchFamily="18" charset="0"/>
                            </a:rPr>
                            <m:t>1⋅</m:t>
                          </m:r>
                          <m:r>
                            <m:rPr>
                              <m:sty m:val="p"/>
                            </m:rPr>
                            <a:rPr lang="pt-BR" sz="2400" b="0" i="0" smtClean="0">
                              <a:latin typeface="Cambria Math" panose="02040503050406030204" pitchFamily="18" charset="0"/>
                            </a:rPr>
                            <m:t>tan</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45</m:t>
                                  </m:r>
                                </m:num>
                                <m:den>
                                  <m:r>
                                    <a:rPr lang="pt-BR" sz="2400" b="0" i="1" smtClean="0">
                                      <a:latin typeface="Cambria Math" panose="02040503050406030204" pitchFamily="18" charset="0"/>
                                    </a:rPr>
                                    <m:t>2</m:t>
                                  </m:r>
                                </m:den>
                              </m:f>
                            </m:e>
                          </m:d>
                          <m:r>
                            <a:rPr lang="pt-BR" sz="2400" b="0" i="1" smtClean="0">
                              <a:latin typeface="Cambria Math" panose="02040503050406030204" pitchFamily="18" charset="0"/>
                            </a:rPr>
                            <m:t>=0,41</m:t>
                          </m:r>
                        </m:e>
                      </m:func>
                    </m:oMath>
                  </m:oMathPara>
                </a14:m>
                <a:endParaRPr lang="pt-BR" sz="2400" b="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h</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m:t>
                          </m:r>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𝑑</m:t>
                              </m:r>
                            </m:e>
                          </m:acc>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(0,0,100)</m:t>
                          </m:r>
                        </m:e>
                      </m:d>
                      <m:r>
                        <a:rPr lang="pt-BR" sz="2400" b="0" i="1" smtClean="0">
                          <a:latin typeface="Cambria Math" panose="02040503050406030204" pitchFamily="18" charset="0"/>
                        </a:rPr>
                        <m:t>=100</m:t>
                      </m:r>
                    </m:oMath>
                  </m:oMathPara>
                </a14:m>
                <a:endParaRPr lang="pt-BR" sz="2400" b="0" dirty="0"/>
              </a:p>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𝑑𝑒𝑛𝑡𝑟𝑜</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𝑝</m:t>
                          </m:r>
                        </m:e>
                      </m:d>
                      <m:r>
                        <a:rPr lang="pt-BR" sz="2400" b="0" i="1" smtClean="0">
                          <a:latin typeface="Cambria Math" panose="02040503050406030204" pitchFamily="18" charset="0"/>
                        </a:rPr>
                        <m:t>= </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h</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&lt;2⋅</m:t>
                      </m:r>
                      <m:r>
                        <a:rPr lang="pt-BR" sz="2400" b="0" i="1" smtClean="0">
                          <a:latin typeface="Cambria Math" panose="02040503050406030204" pitchFamily="18" charset="0"/>
                        </a:rPr>
                        <m:t>h</m:t>
                      </m:r>
                      <m:r>
                        <a:rPr lang="pt-BR" sz="2400" b="0" i="1" smtClean="0">
                          <a:latin typeface="Cambria Math" panose="02040503050406030204" pitchFamily="18" charset="0"/>
                        </a:rPr>
                        <m:t>=</m:t>
                      </m:r>
                      <m:r>
                        <a:rPr lang="pt-BR" sz="2400" b="0" i="1" smtClean="0">
                          <a:latin typeface="Cambria Math" panose="02040503050406030204" pitchFamily="18" charset="0"/>
                        </a:rPr>
                        <m:t>𝐹𝑎𝑙𝑠𝑒</m:t>
                      </m:r>
                    </m:oMath>
                  </m:oMathPara>
                </a14:m>
                <a:endParaRPr lang="pt-BR" sz="2400" b="0" dirty="0"/>
              </a:p>
            </p:txBody>
          </p:sp>
        </mc:Choice>
        <mc:Fallback xmlns="">
          <p:sp>
            <p:nvSpPr>
              <p:cNvPr id="50" name="CaixaDeTexto 49">
                <a:extLst>
                  <a:ext uri="{FF2B5EF4-FFF2-40B4-BE49-F238E27FC236}">
                    <a16:creationId xmlns:a16="http://schemas.microsoft.com/office/drawing/2014/main" id="{5A6A6D2F-2810-49B2-A1C9-24394224A76F}"/>
                  </a:ext>
                </a:extLst>
              </p:cNvPr>
              <p:cNvSpPr txBox="1">
                <a:spLocks noRot="1" noChangeAspect="1" noMove="1" noResize="1" noEditPoints="1" noAdjustHandles="1" noChangeArrowheads="1" noChangeShapeType="1" noTextEdit="1"/>
              </p:cNvSpPr>
              <p:nvPr/>
            </p:nvSpPr>
            <p:spPr>
              <a:xfrm>
                <a:off x="762966" y="2365473"/>
                <a:ext cx="3663238" cy="4201343"/>
              </a:xfrm>
              <a:prstGeom prst="rect">
                <a:avLst/>
              </a:prstGeom>
              <a:blipFill>
                <a:blip r:embed="rId4"/>
                <a:stretch>
                  <a:fillRect/>
                </a:stretch>
              </a:blipFill>
            </p:spPr>
            <p:txBody>
              <a:bodyPr/>
              <a:lstStyle/>
              <a:p>
                <a:r>
                  <a:rPr lang="pt-BR">
                    <a:noFill/>
                  </a:rPr>
                  <a:t> </a:t>
                </a:r>
              </a:p>
            </p:txBody>
          </p:sp>
        </mc:Fallback>
      </mc:AlternateContent>
      <p:cxnSp>
        <p:nvCxnSpPr>
          <p:cNvPr id="55" name="Conector de Seta Reta 54">
            <a:extLst>
              <a:ext uri="{FF2B5EF4-FFF2-40B4-BE49-F238E27FC236}">
                <a16:creationId xmlns:a16="http://schemas.microsoft.com/office/drawing/2014/main" id="{3CBEB39A-E349-4227-B5C3-AD2E9175F72C}"/>
              </a:ext>
            </a:extLst>
          </p:cNvPr>
          <p:cNvCxnSpPr>
            <a:cxnSpLocks/>
          </p:cNvCxnSpPr>
          <p:nvPr/>
        </p:nvCxnSpPr>
        <p:spPr>
          <a:xfrm flipV="1">
            <a:off x="5908434" y="2194379"/>
            <a:ext cx="0" cy="180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AE60C1D-6A8A-4A9B-836C-0CE6AD37CA3F}"/>
              </a:ext>
            </a:extLst>
          </p:cNvPr>
          <p:cNvCxnSpPr>
            <a:cxnSpLocks/>
          </p:cNvCxnSpPr>
          <p:nvPr/>
        </p:nvCxnSpPr>
        <p:spPr>
          <a:xfrm flipH="1">
            <a:off x="5410239" y="3995045"/>
            <a:ext cx="498194" cy="886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5DF05928-D143-4C7E-A3EE-DAD3E0E4E729}"/>
              </a:ext>
            </a:extLst>
          </p:cNvPr>
          <p:cNvSpPr txBox="1"/>
          <p:nvPr/>
        </p:nvSpPr>
        <p:spPr>
          <a:xfrm>
            <a:off x="6581205" y="3774865"/>
            <a:ext cx="497252" cy="369332"/>
          </a:xfrm>
          <a:prstGeom prst="rect">
            <a:avLst/>
          </a:prstGeom>
          <a:noFill/>
        </p:spPr>
        <p:txBody>
          <a:bodyPr wrap="none" rtlCol="0">
            <a:spAutoFit/>
          </a:bodyPr>
          <a:lstStyle/>
          <a:p>
            <a:r>
              <a:rPr lang="pt-BR" dirty="0"/>
              <a:t>45°</a:t>
            </a:r>
          </a:p>
        </p:txBody>
      </p:sp>
      <p:sp>
        <p:nvSpPr>
          <p:cNvPr id="17" name="CaixaDeTexto 16">
            <a:extLst>
              <a:ext uri="{FF2B5EF4-FFF2-40B4-BE49-F238E27FC236}">
                <a16:creationId xmlns:a16="http://schemas.microsoft.com/office/drawing/2014/main" id="{B03CF8C8-60F5-4C97-8D57-13FD4F26936D}"/>
              </a:ext>
            </a:extLst>
          </p:cNvPr>
          <p:cNvSpPr txBox="1"/>
          <p:nvPr/>
        </p:nvSpPr>
        <p:spPr>
          <a:xfrm>
            <a:off x="5764002" y="1789155"/>
            <a:ext cx="288862" cy="369332"/>
          </a:xfrm>
          <a:prstGeom prst="rect">
            <a:avLst/>
          </a:prstGeom>
          <a:noFill/>
        </p:spPr>
        <p:txBody>
          <a:bodyPr wrap="none" rtlCol="0">
            <a:spAutoFit/>
          </a:bodyPr>
          <a:lstStyle/>
          <a:p>
            <a:r>
              <a:rPr lang="pt-BR" dirty="0"/>
              <a:t>y</a:t>
            </a:r>
          </a:p>
        </p:txBody>
      </p:sp>
      <p:sp>
        <p:nvSpPr>
          <p:cNvPr id="18" name="CaixaDeTexto 17">
            <a:extLst>
              <a:ext uri="{FF2B5EF4-FFF2-40B4-BE49-F238E27FC236}">
                <a16:creationId xmlns:a16="http://schemas.microsoft.com/office/drawing/2014/main" id="{00B3D510-1D25-4D1A-8695-9012B6C7572A}"/>
              </a:ext>
            </a:extLst>
          </p:cNvPr>
          <p:cNvSpPr txBox="1"/>
          <p:nvPr/>
        </p:nvSpPr>
        <p:spPr>
          <a:xfrm>
            <a:off x="5474262" y="4690134"/>
            <a:ext cx="276038" cy="369332"/>
          </a:xfrm>
          <a:prstGeom prst="rect">
            <a:avLst/>
          </a:prstGeom>
          <a:noFill/>
        </p:spPr>
        <p:txBody>
          <a:bodyPr wrap="none" rtlCol="0">
            <a:spAutoFit/>
          </a:bodyPr>
          <a:lstStyle/>
          <a:p>
            <a:r>
              <a:rPr lang="pt-BR" dirty="0"/>
              <a:t>z</a:t>
            </a:r>
          </a:p>
        </p:txBody>
      </p:sp>
      <p:sp>
        <p:nvSpPr>
          <p:cNvPr id="19" name="CaixaDeTexto 18">
            <a:extLst>
              <a:ext uri="{FF2B5EF4-FFF2-40B4-BE49-F238E27FC236}">
                <a16:creationId xmlns:a16="http://schemas.microsoft.com/office/drawing/2014/main" id="{A050464F-D5BD-4148-86F2-AC46A86D14A7}"/>
              </a:ext>
            </a:extLst>
          </p:cNvPr>
          <p:cNvSpPr txBox="1"/>
          <p:nvPr/>
        </p:nvSpPr>
        <p:spPr>
          <a:xfrm>
            <a:off x="10429641" y="4016237"/>
            <a:ext cx="284052" cy="369332"/>
          </a:xfrm>
          <a:prstGeom prst="rect">
            <a:avLst/>
          </a:prstGeom>
          <a:noFill/>
        </p:spPr>
        <p:txBody>
          <a:bodyPr wrap="none" rtlCol="0">
            <a:spAutoFit/>
          </a:bodyPr>
          <a:lstStyle/>
          <a:p>
            <a:r>
              <a:rPr lang="pt-BR" dirty="0"/>
              <a:t>x</a:t>
            </a:r>
          </a:p>
        </p:txBody>
      </p:sp>
    </p:spTree>
    <p:extLst>
      <p:ext uri="{BB962C8B-B14F-4D97-AF65-F5344CB8AC3E}">
        <p14:creationId xmlns:p14="http://schemas.microsoft.com/office/powerpoint/2010/main" val="40448441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5053E-DED4-4DED-890C-AD66379CB75B}"/>
              </a:ext>
            </a:extLst>
          </p:cNvPr>
          <p:cNvSpPr>
            <a:spLocks noGrp="1"/>
          </p:cNvSpPr>
          <p:nvPr>
            <p:ph type="title"/>
          </p:nvPr>
        </p:nvSpPr>
        <p:spPr/>
        <p:txBody>
          <a:bodyPr/>
          <a:lstStyle/>
          <a:p>
            <a:r>
              <a:rPr lang="pt-BR" dirty="0"/>
              <a:t>Holofote (</a:t>
            </a:r>
            <a:r>
              <a:rPr lang="pt-BR" dirty="0" err="1"/>
              <a:t>Spotlight</a:t>
            </a:r>
            <a:r>
              <a:rPr lang="pt-BR" dirty="0"/>
              <a:t>) : Exemplo</a:t>
            </a:r>
          </a:p>
        </p:txBody>
      </p:sp>
      <p:cxnSp>
        <p:nvCxnSpPr>
          <p:cNvPr id="6" name="Conector reto 5">
            <a:extLst>
              <a:ext uri="{FF2B5EF4-FFF2-40B4-BE49-F238E27FC236}">
                <a16:creationId xmlns:a16="http://schemas.microsoft.com/office/drawing/2014/main" id="{9F561211-05BC-4990-961B-379F22B3DC47}"/>
              </a:ext>
            </a:extLst>
          </p:cNvPr>
          <p:cNvCxnSpPr>
            <a:cxnSpLocks/>
          </p:cNvCxnSpPr>
          <p:nvPr/>
        </p:nvCxnSpPr>
        <p:spPr>
          <a:xfrm flipV="1">
            <a:off x="5908434" y="2630658"/>
            <a:ext cx="3995225" cy="13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80D289F2-7707-4212-8AE4-6023AF1F64A5}"/>
              </a:ext>
            </a:extLst>
          </p:cNvPr>
          <p:cNvCxnSpPr>
            <a:cxnSpLocks/>
          </p:cNvCxnSpPr>
          <p:nvPr/>
        </p:nvCxnSpPr>
        <p:spPr>
          <a:xfrm>
            <a:off x="5908434" y="3995225"/>
            <a:ext cx="3995225" cy="128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F9CFC719-EACA-48E5-8E0D-9DAA09AEF3EA}"/>
              </a:ext>
            </a:extLst>
          </p:cNvPr>
          <p:cNvCxnSpPr>
            <a:cxnSpLocks/>
          </p:cNvCxnSpPr>
          <p:nvPr/>
        </p:nvCxnSpPr>
        <p:spPr>
          <a:xfrm>
            <a:off x="8698526" y="3052689"/>
            <a:ext cx="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644E54DB-0F56-4A0A-BFFC-C8A71FF08C43}"/>
              </a:ext>
            </a:extLst>
          </p:cNvPr>
          <p:cNvCxnSpPr>
            <a:cxnSpLocks/>
          </p:cNvCxnSpPr>
          <p:nvPr/>
        </p:nvCxnSpPr>
        <p:spPr>
          <a:xfrm>
            <a:off x="5908434" y="3995045"/>
            <a:ext cx="4726745" cy="42384"/>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Fluxograma: Conector 26">
            <a:extLst>
              <a:ext uri="{FF2B5EF4-FFF2-40B4-BE49-F238E27FC236}">
                <a16:creationId xmlns:a16="http://schemas.microsoft.com/office/drawing/2014/main" id="{6A50A1A8-6192-4B88-9A08-1411A86C50EC}"/>
              </a:ext>
            </a:extLst>
          </p:cNvPr>
          <p:cNvSpPr/>
          <p:nvPr/>
        </p:nvSpPr>
        <p:spPr>
          <a:xfrm>
            <a:off x="5852163" y="3931927"/>
            <a:ext cx="112542" cy="1265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160A55-4060-4060-8D67-650FE3146078}"/>
                  </a:ext>
                </a:extLst>
              </p:cNvPr>
              <p:cNvSpPr txBox="1"/>
              <p:nvPr/>
            </p:nvSpPr>
            <p:spPr>
              <a:xfrm>
                <a:off x="4686343" y="3774865"/>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(0,0,0)</m:t>
                      </m:r>
                    </m:oMath>
                  </m:oMathPara>
                </a14:m>
                <a:endParaRPr lang="pt-BR" dirty="0"/>
              </a:p>
            </p:txBody>
          </p:sp>
        </mc:Choice>
        <mc:Fallback xmlns="">
          <p:sp>
            <p:nvSpPr>
              <p:cNvPr id="28" name="CaixaDeTexto 27">
                <a:extLst>
                  <a:ext uri="{FF2B5EF4-FFF2-40B4-BE49-F238E27FC236}">
                    <a16:creationId xmlns:a16="http://schemas.microsoft.com/office/drawing/2014/main" id="{8D160A55-4060-4060-8D67-650FE3146078}"/>
                  </a:ext>
                </a:extLst>
              </p:cNvPr>
              <p:cNvSpPr txBox="1">
                <a:spLocks noRot="1" noChangeAspect="1" noMove="1" noResize="1" noEditPoints="1" noAdjustHandles="1" noChangeArrowheads="1" noChangeShapeType="1" noTextEdit="1"/>
              </p:cNvSpPr>
              <p:nvPr/>
            </p:nvSpPr>
            <p:spPr>
              <a:xfrm>
                <a:off x="4686343" y="3774865"/>
                <a:ext cx="910827" cy="369332"/>
              </a:xfrm>
              <a:prstGeom prst="rect">
                <a:avLst/>
              </a:prstGeom>
              <a:blipFill>
                <a:blip r:embed="rId2"/>
                <a:stretch>
                  <a:fillRect b="-13115"/>
                </a:stretch>
              </a:blipFill>
            </p:spPr>
            <p:txBody>
              <a:bodyPr/>
              <a:lstStyle/>
              <a:p>
                <a:r>
                  <a:rPr lang="pt-BR">
                    <a:noFill/>
                  </a:rPr>
                  <a:t> </a:t>
                </a:r>
              </a:p>
            </p:txBody>
          </p:sp>
        </mc:Fallback>
      </mc:AlternateContent>
      <p:sp>
        <p:nvSpPr>
          <p:cNvPr id="29" name="Elipse 28">
            <a:extLst>
              <a:ext uri="{FF2B5EF4-FFF2-40B4-BE49-F238E27FC236}">
                <a16:creationId xmlns:a16="http://schemas.microsoft.com/office/drawing/2014/main" id="{2D975BDE-F0E3-43D8-8286-0AF7AA2A557A}"/>
              </a:ext>
            </a:extLst>
          </p:cNvPr>
          <p:cNvSpPr/>
          <p:nvPr/>
        </p:nvSpPr>
        <p:spPr>
          <a:xfrm>
            <a:off x="8663357" y="3938955"/>
            <a:ext cx="126608" cy="9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50E9EAA9-A791-4861-895F-3A5FD56CDA1E}"/>
              </a:ext>
            </a:extLst>
          </p:cNvPr>
          <p:cNvSpPr txBox="1"/>
          <p:nvPr/>
        </p:nvSpPr>
        <p:spPr>
          <a:xfrm>
            <a:off x="8598759" y="3470919"/>
            <a:ext cx="1132041" cy="369332"/>
          </a:xfrm>
          <a:prstGeom prst="rect">
            <a:avLst/>
          </a:prstGeom>
          <a:noFill/>
        </p:spPr>
        <p:txBody>
          <a:bodyPr wrap="none" rtlCol="0">
            <a:spAutoFit/>
          </a:bodyPr>
          <a:lstStyle/>
          <a:p>
            <a:r>
              <a:rPr lang="pt-BR" dirty="0"/>
              <a:t>(1, 100, 0)</a:t>
            </a:r>
          </a:p>
        </p:txBody>
      </p: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7CBEB6EE-887E-413F-9509-865860A37178}"/>
                  </a:ext>
                </a:extLst>
              </p:cNvPr>
              <p:cNvSpPr txBox="1"/>
              <p:nvPr/>
            </p:nvSpPr>
            <p:spPr>
              <a:xfrm>
                <a:off x="9837790" y="3686508"/>
                <a:ext cx="1429494"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𝑑</m:t>
                          </m:r>
                        </m:e>
                      </m:acc>
                      <m:r>
                        <a:rPr lang="pt-BR" b="0" i="1" smtClean="0">
                          <a:latin typeface="Cambria Math" panose="02040503050406030204" pitchFamily="18" charset="0"/>
                        </a:rPr>
                        <m:t>=(1, 0, 0)</m:t>
                      </m:r>
                    </m:oMath>
                  </m:oMathPara>
                </a14:m>
                <a:endParaRPr lang="pt-BR" dirty="0"/>
              </a:p>
            </p:txBody>
          </p:sp>
        </mc:Choice>
        <mc:Fallback xmlns="">
          <p:sp>
            <p:nvSpPr>
              <p:cNvPr id="34" name="CaixaDeTexto 33">
                <a:extLst>
                  <a:ext uri="{FF2B5EF4-FFF2-40B4-BE49-F238E27FC236}">
                    <a16:creationId xmlns:a16="http://schemas.microsoft.com/office/drawing/2014/main" id="{7CBEB6EE-887E-413F-9509-865860A37178}"/>
                  </a:ext>
                </a:extLst>
              </p:cNvPr>
              <p:cNvSpPr txBox="1">
                <a:spLocks noRot="1" noChangeAspect="1" noMove="1" noResize="1" noEditPoints="1" noAdjustHandles="1" noChangeArrowheads="1" noChangeShapeType="1" noTextEdit="1"/>
              </p:cNvSpPr>
              <p:nvPr/>
            </p:nvSpPr>
            <p:spPr>
              <a:xfrm>
                <a:off x="9837790" y="3686508"/>
                <a:ext cx="1429494" cy="410305"/>
              </a:xfrm>
              <a:prstGeom prst="rect">
                <a:avLst/>
              </a:prstGeom>
              <a:blipFill>
                <a:blip r:embed="rId3"/>
                <a:stretch>
                  <a:fillRect t="-22388" b="-11940"/>
                </a:stretch>
              </a:blipFill>
            </p:spPr>
            <p:txBody>
              <a:bodyPr/>
              <a:lstStyle/>
              <a:p>
                <a:r>
                  <a:rPr lang="pt-BR">
                    <a:noFill/>
                  </a:rPr>
                  <a:t> </a:t>
                </a:r>
              </a:p>
            </p:txBody>
          </p:sp>
        </mc:Fallback>
      </mc:AlternateContent>
      <p:cxnSp>
        <p:nvCxnSpPr>
          <p:cNvPr id="46" name="Conector de Seta Reta 45">
            <a:extLst>
              <a:ext uri="{FF2B5EF4-FFF2-40B4-BE49-F238E27FC236}">
                <a16:creationId xmlns:a16="http://schemas.microsoft.com/office/drawing/2014/main" id="{9315C6EC-3EAE-46CE-9470-B9D2999C9296}"/>
              </a:ext>
            </a:extLst>
          </p:cNvPr>
          <p:cNvCxnSpPr>
            <a:cxnSpLocks/>
            <a:stCxn id="27" idx="2"/>
          </p:cNvCxnSpPr>
          <p:nvPr/>
        </p:nvCxnSpPr>
        <p:spPr>
          <a:xfrm>
            <a:off x="5852163" y="3995226"/>
            <a:ext cx="284636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5A6A6D2F-2810-49B2-A1C9-24394224A76F}"/>
                  </a:ext>
                </a:extLst>
              </p:cNvPr>
              <p:cNvSpPr txBox="1"/>
              <p:nvPr/>
            </p:nvSpPr>
            <p:spPr>
              <a:xfrm>
                <a:off x="762966" y="2365473"/>
                <a:ext cx="3663238" cy="42013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b="0" i="1" smtClean="0">
                              <a:latin typeface="Cambria Math" panose="02040503050406030204" pitchFamily="18" charset="0"/>
                            </a:rPr>
                          </m:ctrlPr>
                        </m:dPr>
                        <m:e>
                          <m:acc>
                            <m:accPr>
                              <m:chr m:val="⃗"/>
                              <m:ctrlPr>
                                <a:rPr lang="pt-BR" sz="2400" i="1">
                                  <a:latin typeface="Cambria Math" panose="02040503050406030204" pitchFamily="18" charset="0"/>
                                </a:rPr>
                              </m:ctrlPr>
                            </m:accPr>
                            <m:e>
                              <m:r>
                                <a:rPr lang="pt-BR" sz="2400" i="1">
                                  <a:latin typeface="Cambria Math" panose="02040503050406030204" pitchFamily="18" charset="0"/>
                                </a:rPr>
                                <m:t>𝑑</m:t>
                              </m:r>
                            </m:e>
                          </m:acc>
                        </m:e>
                      </m:d>
                      <m:r>
                        <a:rPr lang="pt-BR" sz="2400" b="0" i="1" smtClean="0">
                          <a:latin typeface="Cambria Math" panose="02040503050406030204" pitchFamily="18" charset="0"/>
                        </a:rPr>
                        <m:t>=1</m:t>
                      </m:r>
                    </m:oMath>
                  </m:oMathPara>
                </a14:m>
                <a:endParaRPr lang="pt-BR" sz="2400" b="0" dirty="0"/>
              </a:p>
              <a:p>
                <a:pPr/>
                <a14:m>
                  <m:oMathPara xmlns:m="http://schemas.openxmlformats.org/officeDocument/2006/math">
                    <m:oMathParaPr>
                      <m:jc m:val="centerGroup"/>
                    </m:oMathParaPr>
                    <m:oMath xmlns:m="http://schemas.openxmlformats.org/officeDocument/2006/math">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i="1">
                          <a:latin typeface="Cambria Math" panose="02040503050406030204" pitchFamily="18" charset="0"/>
                        </a:rPr>
                        <m:t> </m:t>
                      </m:r>
                      <m:r>
                        <a:rPr lang="pt-BR" sz="2400" b="0" i="1" smtClean="0">
                          <a:latin typeface="Cambria Math" panose="02040503050406030204" pitchFamily="18" charset="0"/>
                        </a:rPr>
                        <m:t>=</m:t>
                      </m:r>
                      <m:r>
                        <a:rPr lang="pt-BR" sz="2400" b="0" i="1" smtClean="0">
                          <a:latin typeface="Cambria Math" panose="02040503050406030204" pitchFamily="18" charset="0"/>
                        </a:rPr>
                        <m:t>𝑝</m:t>
                      </m:r>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𝑜</m:t>
                          </m:r>
                        </m:sub>
                      </m:sSub>
                      <m:r>
                        <a:rPr lang="pt-BR" sz="2400" b="0" i="1" smtClean="0">
                          <a:latin typeface="Cambria Math" panose="02040503050406030204" pitchFamily="18" charset="0"/>
                        </a:rPr>
                        <m:t>=(1,100, 0)</m:t>
                      </m:r>
                    </m:oMath>
                  </m:oMathPara>
                </a14:m>
                <a:endParaRPr lang="pt-BR" sz="2400" b="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=&lt;</m:t>
                      </m:r>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b="0" i="1" smtClean="0">
                          <a:latin typeface="Cambria Math" panose="02040503050406030204" pitchFamily="18" charset="0"/>
                        </a:rPr>
                        <m:t>,</m:t>
                      </m:r>
                      <m:acc>
                        <m:accPr>
                          <m:chr m:val="⃗"/>
                          <m:ctrlPr>
                            <a:rPr lang="pt-BR" sz="2400" i="1">
                              <a:latin typeface="Cambria Math" panose="02040503050406030204" pitchFamily="18" charset="0"/>
                            </a:rPr>
                          </m:ctrlPr>
                        </m:accPr>
                        <m:e>
                          <m:r>
                            <a:rPr lang="pt-BR" sz="2400" i="1">
                              <a:latin typeface="Cambria Math" panose="02040503050406030204" pitchFamily="18" charset="0"/>
                            </a:rPr>
                            <m:t>𝑑</m:t>
                          </m:r>
                        </m:e>
                      </m:acc>
                      <m:r>
                        <a:rPr lang="pt-BR" sz="2400" b="0" i="1" smtClean="0">
                          <a:latin typeface="Cambria Math" panose="02040503050406030204" pitchFamily="18" charset="0"/>
                        </a:rPr>
                        <m:t>&gt; =1</m:t>
                      </m:r>
                    </m:oMath>
                  </m:oMathPara>
                </a14:m>
                <a:endParaRPr lang="pt-BR" sz="240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&gt;0,  </m:t>
                      </m:r>
                      <m:r>
                        <a:rPr lang="pt-BR" sz="2400" b="0" i="1" smtClean="0">
                          <a:latin typeface="Cambria Math" panose="02040503050406030204" pitchFamily="18" charset="0"/>
                        </a:rPr>
                        <m:t>𝑐𝑜𝑛𝑡𝑖𝑛𝑢𝑎</m:t>
                      </m:r>
                    </m:oMath>
                  </m:oMathPara>
                </a14:m>
                <a:endParaRPr lang="pt-BR" sz="2400" b="0" dirty="0"/>
              </a:p>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h</m:t>
                      </m:r>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a:rPr lang="pt-BR" sz="2400" b="0" i="1" smtClean="0">
                              <a:latin typeface="Cambria Math" panose="02040503050406030204" pitchFamily="18" charset="0"/>
                            </a:rPr>
                            <m:t>1⋅</m:t>
                          </m:r>
                          <m:r>
                            <m:rPr>
                              <m:sty m:val="p"/>
                            </m:rPr>
                            <a:rPr lang="pt-BR" sz="2400" b="0" i="0" smtClean="0">
                              <a:latin typeface="Cambria Math" panose="02040503050406030204" pitchFamily="18" charset="0"/>
                            </a:rPr>
                            <m:t>tan</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45</m:t>
                                  </m:r>
                                </m:num>
                                <m:den>
                                  <m:r>
                                    <a:rPr lang="pt-BR" sz="2400" b="0" i="1" smtClean="0">
                                      <a:latin typeface="Cambria Math" panose="02040503050406030204" pitchFamily="18" charset="0"/>
                                    </a:rPr>
                                    <m:t>2</m:t>
                                  </m:r>
                                </m:den>
                              </m:f>
                            </m:e>
                          </m:d>
                          <m:r>
                            <a:rPr lang="pt-BR" sz="2400" b="0" i="1" smtClean="0">
                              <a:latin typeface="Cambria Math" panose="02040503050406030204" pitchFamily="18" charset="0"/>
                            </a:rPr>
                            <m:t>=0,41</m:t>
                          </m:r>
                        </m:e>
                      </m:func>
                    </m:oMath>
                  </m:oMathPara>
                </a14:m>
                <a:endParaRPr lang="pt-BR" sz="2400" b="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h</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m:t>
                          </m:r>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𝑑</m:t>
                              </m:r>
                            </m:e>
                          </m:acc>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(0,100,0)</m:t>
                          </m:r>
                        </m:e>
                      </m:d>
                      <m:r>
                        <a:rPr lang="pt-BR" sz="2400" b="0" i="1" smtClean="0">
                          <a:latin typeface="Cambria Math" panose="02040503050406030204" pitchFamily="18" charset="0"/>
                        </a:rPr>
                        <m:t>=100</m:t>
                      </m:r>
                    </m:oMath>
                  </m:oMathPara>
                </a14:m>
                <a:endParaRPr lang="pt-BR" sz="2400" b="0" dirty="0"/>
              </a:p>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𝑑𝑒𝑛𝑡𝑟𝑜</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𝑝</m:t>
                          </m:r>
                        </m:e>
                      </m:d>
                      <m:r>
                        <a:rPr lang="pt-BR" sz="2400" b="0" i="1" smtClean="0">
                          <a:latin typeface="Cambria Math" panose="02040503050406030204" pitchFamily="18" charset="0"/>
                        </a:rPr>
                        <m:t>= </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h</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&lt;2⋅</m:t>
                      </m:r>
                      <m:r>
                        <a:rPr lang="pt-BR" sz="2400" b="0" i="1" smtClean="0">
                          <a:latin typeface="Cambria Math" panose="02040503050406030204" pitchFamily="18" charset="0"/>
                        </a:rPr>
                        <m:t>h</m:t>
                      </m:r>
                      <m:r>
                        <a:rPr lang="pt-BR" sz="2400" b="0" i="1" smtClean="0">
                          <a:latin typeface="Cambria Math" panose="02040503050406030204" pitchFamily="18" charset="0"/>
                        </a:rPr>
                        <m:t>=</m:t>
                      </m:r>
                      <m:r>
                        <a:rPr lang="pt-BR" sz="2400" b="0" i="1" smtClean="0">
                          <a:latin typeface="Cambria Math" panose="02040503050406030204" pitchFamily="18" charset="0"/>
                        </a:rPr>
                        <m:t>𝐹𝑎𝑙𝑠𝑒</m:t>
                      </m:r>
                    </m:oMath>
                  </m:oMathPara>
                </a14:m>
                <a:endParaRPr lang="pt-BR" sz="2400" b="0" dirty="0"/>
              </a:p>
            </p:txBody>
          </p:sp>
        </mc:Choice>
        <mc:Fallback xmlns="">
          <p:sp>
            <p:nvSpPr>
              <p:cNvPr id="50" name="CaixaDeTexto 49">
                <a:extLst>
                  <a:ext uri="{FF2B5EF4-FFF2-40B4-BE49-F238E27FC236}">
                    <a16:creationId xmlns:a16="http://schemas.microsoft.com/office/drawing/2014/main" id="{5A6A6D2F-2810-49B2-A1C9-24394224A76F}"/>
                  </a:ext>
                </a:extLst>
              </p:cNvPr>
              <p:cNvSpPr txBox="1">
                <a:spLocks noRot="1" noChangeAspect="1" noMove="1" noResize="1" noEditPoints="1" noAdjustHandles="1" noChangeArrowheads="1" noChangeShapeType="1" noTextEdit="1"/>
              </p:cNvSpPr>
              <p:nvPr/>
            </p:nvSpPr>
            <p:spPr>
              <a:xfrm>
                <a:off x="762966" y="2365473"/>
                <a:ext cx="3663238" cy="4201343"/>
              </a:xfrm>
              <a:prstGeom prst="rect">
                <a:avLst/>
              </a:prstGeom>
              <a:blipFill>
                <a:blip r:embed="rId4"/>
                <a:stretch>
                  <a:fillRect/>
                </a:stretch>
              </a:blipFill>
            </p:spPr>
            <p:txBody>
              <a:bodyPr/>
              <a:lstStyle/>
              <a:p>
                <a:r>
                  <a:rPr lang="pt-BR">
                    <a:noFill/>
                  </a:rPr>
                  <a:t> </a:t>
                </a:r>
              </a:p>
            </p:txBody>
          </p:sp>
        </mc:Fallback>
      </mc:AlternateContent>
      <p:cxnSp>
        <p:nvCxnSpPr>
          <p:cNvPr id="55" name="Conector de Seta Reta 54">
            <a:extLst>
              <a:ext uri="{FF2B5EF4-FFF2-40B4-BE49-F238E27FC236}">
                <a16:creationId xmlns:a16="http://schemas.microsoft.com/office/drawing/2014/main" id="{3CBEB39A-E349-4227-B5C3-AD2E9175F72C}"/>
              </a:ext>
            </a:extLst>
          </p:cNvPr>
          <p:cNvCxnSpPr>
            <a:cxnSpLocks/>
          </p:cNvCxnSpPr>
          <p:nvPr/>
        </p:nvCxnSpPr>
        <p:spPr>
          <a:xfrm flipV="1">
            <a:off x="5908434" y="2194379"/>
            <a:ext cx="0" cy="180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AE60C1D-6A8A-4A9B-836C-0CE6AD37CA3F}"/>
              </a:ext>
            </a:extLst>
          </p:cNvPr>
          <p:cNvCxnSpPr>
            <a:cxnSpLocks/>
          </p:cNvCxnSpPr>
          <p:nvPr/>
        </p:nvCxnSpPr>
        <p:spPr>
          <a:xfrm flipH="1">
            <a:off x="5410239" y="3995045"/>
            <a:ext cx="498194" cy="886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5DF05928-D143-4C7E-A3EE-DAD3E0E4E729}"/>
              </a:ext>
            </a:extLst>
          </p:cNvPr>
          <p:cNvSpPr txBox="1"/>
          <p:nvPr/>
        </p:nvSpPr>
        <p:spPr>
          <a:xfrm>
            <a:off x="6581205" y="3774865"/>
            <a:ext cx="497252" cy="369332"/>
          </a:xfrm>
          <a:prstGeom prst="rect">
            <a:avLst/>
          </a:prstGeom>
          <a:noFill/>
        </p:spPr>
        <p:txBody>
          <a:bodyPr wrap="none" rtlCol="0">
            <a:spAutoFit/>
          </a:bodyPr>
          <a:lstStyle/>
          <a:p>
            <a:r>
              <a:rPr lang="pt-BR" dirty="0"/>
              <a:t>45°</a:t>
            </a:r>
          </a:p>
        </p:txBody>
      </p:sp>
      <p:sp>
        <p:nvSpPr>
          <p:cNvPr id="17" name="CaixaDeTexto 16">
            <a:extLst>
              <a:ext uri="{FF2B5EF4-FFF2-40B4-BE49-F238E27FC236}">
                <a16:creationId xmlns:a16="http://schemas.microsoft.com/office/drawing/2014/main" id="{B03CF8C8-60F5-4C97-8D57-13FD4F26936D}"/>
              </a:ext>
            </a:extLst>
          </p:cNvPr>
          <p:cNvSpPr txBox="1"/>
          <p:nvPr/>
        </p:nvSpPr>
        <p:spPr>
          <a:xfrm>
            <a:off x="5764002" y="1789155"/>
            <a:ext cx="288862" cy="369332"/>
          </a:xfrm>
          <a:prstGeom prst="rect">
            <a:avLst/>
          </a:prstGeom>
          <a:noFill/>
        </p:spPr>
        <p:txBody>
          <a:bodyPr wrap="none" rtlCol="0">
            <a:spAutoFit/>
          </a:bodyPr>
          <a:lstStyle/>
          <a:p>
            <a:r>
              <a:rPr lang="pt-BR" dirty="0"/>
              <a:t>y</a:t>
            </a:r>
          </a:p>
        </p:txBody>
      </p:sp>
      <p:sp>
        <p:nvSpPr>
          <p:cNvPr id="18" name="CaixaDeTexto 17">
            <a:extLst>
              <a:ext uri="{FF2B5EF4-FFF2-40B4-BE49-F238E27FC236}">
                <a16:creationId xmlns:a16="http://schemas.microsoft.com/office/drawing/2014/main" id="{00B3D510-1D25-4D1A-8695-9012B6C7572A}"/>
              </a:ext>
            </a:extLst>
          </p:cNvPr>
          <p:cNvSpPr txBox="1"/>
          <p:nvPr/>
        </p:nvSpPr>
        <p:spPr>
          <a:xfrm>
            <a:off x="5474262" y="4690134"/>
            <a:ext cx="276038" cy="369332"/>
          </a:xfrm>
          <a:prstGeom prst="rect">
            <a:avLst/>
          </a:prstGeom>
          <a:noFill/>
        </p:spPr>
        <p:txBody>
          <a:bodyPr wrap="none" rtlCol="0">
            <a:spAutoFit/>
          </a:bodyPr>
          <a:lstStyle/>
          <a:p>
            <a:r>
              <a:rPr lang="pt-BR" dirty="0"/>
              <a:t>z</a:t>
            </a:r>
          </a:p>
        </p:txBody>
      </p:sp>
      <p:sp>
        <p:nvSpPr>
          <p:cNvPr id="19" name="CaixaDeTexto 18">
            <a:extLst>
              <a:ext uri="{FF2B5EF4-FFF2-40B4-BE49-F238E27FC236}">
                <a16:creationId xmlns:a16="http://schemas.microsoft.com/office/drawing/2014/main" id="{A050464F-D5BD-4148-86F2-AC46A86D14A7}"/>
              </a:ext>
            </a:extLst>
          </p:cNvPr>
          <p:cNvSpPr txBox="1"/>
          <p:nvPr/>
        </p:nvSpPr>
        <p:spPr>
          <a:xfrm>
            <a:off x="10429641" y="4016237"/>
            <a:ext cx="284052" cy="369332"/>
          </a:xfrm>
          <a:prstGeom prst="rect">
            <a:avLst/>
          </a:prstGeom>
          <a:noFill/>
        </p:spPr>
        <p:txBody>
          <a:bodyPr wrap="none" rtlCol="0">
            <a:spAutoFit/>
          </a:bodyPr>
          <a:lstStyle/>
          <a:p>
            <a:r>
              <a:rPr lang="pt-BR" dirty="0"/>
              <a:t>x</a:t>
            </a:r>
          </a:p>
        </p:txBody>
      </p:sp>
    </p:spTree>
    <p:extLst>
      <p:ext uri="{BB962C8B-B14F-4D97-AF65-F5344CB8AC3E}">
        <p14:creationId xmlns:p14="http://schemas.microsoft.com/office/powerpoint/2010/main" val="35297623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55053E-DED4-4DED-890C-AD66379CB75B}"/>
              </a:ext>
            </a:extLst>
          </p:cNvPr>
          <p:cNvSpPr>
            <a:spLocks noGrp="1"/>
          </p:cNvSpPr>
          <p:nvPr>
            <p:ph type="title"/>
          </p:nvPr>
        </p:nvSpPr>
        <p:spPr/>
        <p:txBody>
          <a:bodyPr/>
          <a:lstStyle/>
          <a:p>
            <a:r>
              <a:rPr lang="pt-BR" dirty="0"/>
              <a:t>Holofote (</a:t>
            </a:r>
            <a:r>
              <a:rPr lang="pt-BR" dirty="0" err="1"/>
              <a:t>Spotlight</a:t>
            </a:r>
            <a:r>
              <a:rPr lang="pt-BR" dirty="0"/>
              <a:t>) : Exemplo</a:t>
            </a:r>
          </a:p>
        </p:txBody>
      </p:sp>
      <p:cxnSp>
        <p:nvCxnSpPr>
          <p:cNvPr id="6" name="Conector reto 5">
            <a:extLst>
              <a:ext uri="{FF2B5EF4-FFF2-40B4-BE49-F238E27FC236}">
                <a16:creationId xmlns:a16="http://schemas.microsoft.com/office/drawing/2014/main" id="{9F561211-05BC-4990-961B-379F22B3DC47}"/>
              </a:ext>
            </a:extLst>
          </p:cNvPr>
          <p:cNvCxnSpPr>
            <a:cxnSpLocks/>
          </p:cNvCxnSpPr>
          <p:nvPr/>
        </p:nvCxnSpPr>
        <p:spPr>
          <a:xfrm flipV="1">
            <a:off x="5908434" y="2630658"/>
            <a:ext cx="3995225" cy="13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Conector reto 7">
            <a:extLst>
              <a:ext uri="{FF2B5EF4-FFF2-40B4-BE49-F238E27FC236}">
                <a16:creationId xmlns:a16="http://schemas.microsoft.com/office/drawing/2014/main" id="{80D289F2-7707-4212-8AE4-6023AF1F64A5}"/>
              </a:ext>
            </a:extLst>
          </p:cNvPr>
          <p:cNvCxnSpPr>
            <a:cxnSpLocks/>
          </p:cNvCxnSpPr>
          <p:nvPr/>
        </p:nvCxnSpPr>
        <p:spPr>
          <a:xfrm>
            <a:off x="5908434" y="3995225"/>
            <a:ext cx="3995225" cy="1280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F9CFC719-EACA-48E5-8E0D-9DAA09AEF3EA}"/>
              </a:ext>
            </a:extLst>
          </p:cNvPr>
          <p:cNvCxnSpPr>
            <a:cxnSpLocks/>
          </p:cNvCxnSpPr>
          <p:nvPr/>
        </p:nvCxnSpPr>
        <p:spPr>
          <a:xfrm>
            <a:off x="8698526" y="3052689"/>
            <a:ext cx="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644E54DB-0F56-4A0A-BFFC-C8A71FF08C43}"/>
              </a:ext>
            </a:extLst>
          </p:cNvPr>
          <p:cNvCxnSpPr>
            <a:cxnSpLocks/>
          </p:cNvCxnSpPr>
          <p:nvPr/>
        </p:nvCxnSpPr>
        <p:spPr>
          <a:xfrm>
            <a:off x="5908434" y="3995045"/>
            <a:ext cx="4726745" cy="42384"/>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Fluxograma: Conector 26">
            <a:extLst>
              <a:ext uri="{FF2B5EF4-FFF2-40B4-BE49-F238E27FC236}">
                <a16:creationId xmlns:a16="http://schemas.microsoft.com/office/drawing/2014/main" id="{6A50A1A8-6192-4B88-9A08-1411A86C50EC}"/>
              </a:ext>
            </a:extLst>
          </p:cNvPr>
          <p:cNvSpPr/>
          <p:nvPr/>
        </p:nvSpPr>
        <p:spPr>
          <a:xfrm>
            <a:off x="5852163" y="3931927"/>
            <a:ext cx="112542" cy="1265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8D160A55-4060-4060-8D67-650FE3146078}"/>
                  </a:ext>
                </a:extLst>
              </p:cNvPr>
              <p:cNvSpPr txBox="1"/>
              <p:nvPr/>
            </p:nvSpPr>
            <p:spPr>
              <a:xfrm>
                <a:off x="4686343" y="3774865"/>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(0,0,0)</m:t>
                      </m:r>
                    </m:oMath>
                  </m:oMathPara>
                </a14:m>
                <a:endParaRPr lang="pt-BR" dirty="0"/>
              </a:p>
            </p:txBody>
          </p:sp>
        </mc:Choice>
        <mc:Fallback xmlns="">
          <p:sp>
            <p:nvSpPr>
              <p:cNvPr id="28" name="CaixaDeTexto 27">
                <a:extLst>
                  <a:ext uri="{FF2B5EF4-FFF2-40B4-BE49-F238E27FC236}">
                    <a16:creationId xmlns:a16="http://schemas.microsoft.com/office/drawing/2014/main" id="{8D160A55-4060-4060-8D67-650FE3146078}"/>
                  </a:ext>
                </a:extLst>
              </p:cNvPr>
              <p:cNvSpPr txBox="1">
                <a:spLocks noRot="1" noChangeAspect="1" noMove="1" noResize="1" noEditPoints="1" noAdjustHandles="1" noChangeArrowheads="1" noChangeShapeType="1" noTextEdit="1"/>
              </p:cNvSpPr>
              <p:nvPr/>
            </p:nvSpPr>
            <p:spPr>
              <a:xfrm>
                <a:off x="4686343" y="3774865"/>
                <a:ext cx="910827" cy="369332"/>
              </a:xfrm>
              <a:prstGeom prst="rect">
                <a:avLst/>
              </a:prstGeom>
              <a:blipFill>
                <a:blip r:embed="rId2"/>
                <a:stretch>
                  <a:fillRect b="-13115"/>
                </a:stretch>
              </a:blipFill>
            </p:spPr>
            <p:txBody>
              <a:bodyPr/>
              <a:lstStyle/>
              <a:p>
                <a:r>
                  <a:rPr lang="pt-BR">
                    <a:noFill/>
                  </a:rPr>
                  <a:t> </a:t>
                </a:r>
              </a:p>
            </p:txBody>
          </p:sp>
        </mc:Fallback>
      </mc:AlternateContent>
      <p:sp>
        <p:nvSpPr>
          <p:cNvPr id="29" name="Elipse 28">
            <a:extLst>
              <a:ext uri="{FF2B5EF4-FFF2-40B4-BE49-F238E27FC236}">
                <a16:creationId xmlns:a16="http://schemas.microsoft.com/office/drawing/2014/main" id="{2D975BDE-F0E3-43D8-8286-0AF7AA2A557A}"/>
              </a:ext>
            </a:extLst>
          </p:cNvPr>
          <p:cNvSpPr/>
          <p:nvPr/>
        </p:nvSpPr>
        <p:spPr>
          <a:xfrm>
            <a:off x="8663357" y="3938955"/>
            <a:ext cx="126608" cy="9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CaixaDeTexto 30">
            <a:extLst>
              <a:ext uri="{FF2B5EF4-FFF2-40B4-BE49-F238E27FC236}">
                <a16:creationId xmlns:a16="http://schemas.microsoft.com/office/drawing/2014/main" id="{50E9EAA9-A791-4861-895F-3A5FD56CDA1E}"/>
              </a:ext>
            </a:extLst>
          </p:cNvPr>
          <p:cNvSpPr txBox="1"/>
          <p:nvPr/>
        </p:nvSpPr>
        <p:spPr>
          <a:xfrm>
            <a:off x="8598759" y="3470919"/>
            <a:ext cx="1249060" cy="369332"/>
          </a:xfrm>
          <a:prstGeom prst="rect">
            <a:avLst/>
          </a:prstGeom>
          <a:noFill/>
        </p:spPr>
        <p:txBody>
          <a:bodyPr wrap="none" rtlCol="0">
            <a:spAutoFit/>
          </a:bodyPr>
          <a:lstStyle/>
          <a:p>
            <a:r>
              <a:rPr lang="pt-BR" dirty="0"/>
              <a:t>(1000, 0, 0)</a:t>
            </a:r>
          </a:p>
        </p:txBody>
      </p:sp>
      <mc:AlternateContent xmlns:mc="http://schemas.openxmlformats.org/markup-compatibility/2006" xmlns:a14="http://schemas.microsoft.com/office/drawing/2010/main">
        <mc:Choice Requires="a14">
          <p:sp>
            <p:nvSpPr>
              <p:cNvPr id="34" name="CaixaDeTexto 33">
                <a:extLst>
                  <a:ext uri="{FF2B5EF4-FFF2-40B4-BE49-F238E27FC236}">
                    <a16:creationId xmlns:a16="http://schemas.microsoft.com/office/drawing/2014/main" id="{7CBEB6EE-887E-413F-9509-865860A37178}"/>
                  </a:ext>
                </a:extLst>
              </p:cNvPr>
              <p:cNvSpPr txBox="1"/>
              <p:nvPr/>
            </p:nvSpPr>
            <p:spPr>
              <a:xfrm>
                <a:off x="9837790" y="3686508"/>
                <a:ext cx="1429494" cy="4103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𝑑</m:t>
                          </m:r>
                        </m:e>
                      </m:acc>
                      <m:r>
                        <a:rPr lang="pt-BR" b="0" i="1" smtClean="0">
                          <a:latin typeface="Cambria Math" panose="02040503050406030204" pitchFamily="18" charset="0"/>
                        </a:rPr>
                        <m:t>=(1, 0, 0)</m:t>
                      </m:r>
                    </m:oMath>
                  </m:oMathPara>
                </a14:m>
                <a:endParaRPr lang="pt-BR" dirty="0"/>
              </a:p>
            </p:txBody>
          </p:sp>
        </mc:Choice>
        <mc:Fallback xmlns="">
          <p:sp>
            <p:nvSpPr>
              <p:cNvPr id="34" name="CaixaDeTexto 33">
                <a:extLst>
                  <a:ext uri="{FF2B5EF4-FFF2-40B4-BE49-F238E27FC236}">
                    <a16:creationId xmlns:a16="http://schemas.microsoft.com/office/drawing/2014/main" id="{7CBEB6EE-887E-413F-9509-865860A37178}"/>
                  </a:ext>
                </a:extLst>
              </p:cNvPr>
              <p:cNvSpPr txBox="1">
                <a:spLocks noRot="1" noChangeAspect="1" noMove="1" noResize="1" noEditPoints="1" noAdjustHandles="1" noChangeArrowheads="1" noChangeShapeType="1" noTextEdit="1"/>
              </p:cNvSpPr>
              <p:nvPr/>
            </p:nvSpPr>
            <p:spPr>
              <a:xfrm>
                <a:off x="9837790" y="3686508"/>
                <a:ext cx="1429494" cy="410305"/>
              </a:xfrm>
              <a:prstGeom prst="rect">
                <a:avLst/>
              </a:prstGeom>
              <a:blipFill>
                <a:blip r:embed="rId3"/>
                <a:stretch>
                  <a:fillRect t="-22388" b="-11940"/>
                </a:stretch>
              </a:blipFill>
            </p:spPr>
            <p:txBody>
              <a:bodyPr/>
              <a:lstStyle/>
              <a:p>
                <a:r>
                  <a:rPr lang="pt-BR">
                    <a:noFill/>
                  </a:rPr>
                  <a:t> </a:t>
                </a:r>
              </a:p>
            </p:txBody>
          </p:sp>
        </mc:Fallback>
      </mc:AlternateContent>
      <p:cxnSp>
        <p:nvCxnSpPr>
          <p:cNvPr id="46" name="Conector de Seta Reta 45">
            <a:extLst>
              <a:ext uri="{FF2B5EF4-FFF2-40B4-BE49-F238E27FC236}">
                <a16:creationId xmlns:a16="http://schemas.microsoft.com/office/drawing/2014/main" id="{9315C6EC-3EAE-46CE-9470-B9D2999C9296}"/>
              </a:ext>
            </a:extLst>
          </p:cNvPr>
          <p:cNvCxnSpPr>
            <a:cxnSpLocks/>
            <a:stCxn id="27" idx="2"/>
          </p:cNvCxnSpPr>
          <p:nvPr/>
        </p:nvCxnSpPr>
        <p:spPr>
          <a:xfrm>
            <a:off x="5852163" y="3995226"/>
            <a:ext cx="284636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5A6A6D2F-2810-49B2-A1C9-24394224A76F}"/>
                  </a:ext>
                </a:extLst>
              </p:cNvPr>
              <p:cNvSpPr txBox="1"/>
              <p:nvPr/>
            </p:nvSpPr>
            <p:spPr>
              <a:xfrm>
                <a:off x="495890" y="1866417"/>
                <a:ext cx="4006205" cy="42013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sz="2400" b="0" i="1" smtClean="0">
                              <a:latin typeface="Cambria Math" panose="02040503050406030204" pitchFamily="18" charset="0"/>
                            </a:rPr>
                          </m:ctrlPr>
                        </m:dPr>
                        <m:e>
                          <m:acc>
                            <m:accPr>
                              <m:chr m:val="⃗"/>
                              <m:ctrlPr>
                                <a:rPr lang="pt-BR" sz="2400" i="1">
                                  <a:latin typeface="Cambria Math" panose="02040503050406030204" pitchFamily="18" charset="0"/>
                                </a:rPr>
                              </m:ctrlPr>
                            </m:accPr>
                            <m:e>
                              <m:r>
                                <a:rPr lang="pt-BR" sz="2400" i="1">
                                  <a:latin typeface="Cambria Math" panose="02040503050406030204" pitchFamily="18" charset="0"/>
                                </a:rPr>
                                <m:t>𝑑</m:t>
                              </m:r>
                            </m:e>
                          </m:acc>
                        </m:e>
                      </m:d>
                      <m:r>
                        <a:rPr lang="pt-BR" sz="2400" b="0" i="1" smtClean="0">
                          <a:latin typeface="Cambria Math" panose="02040503050406030204" pitchFamily="18" charset="0"/>
                        </a:rPr>
                        <m:t>=1</m:t>
                      </m:r>
                    </m:oMath>
                  </m:oMathPara>
                </a14:m>
                <a:endParaRPr lang="pt-BR" sz="2400" b="0" dirty="0"/>
              </a:p>
              <a:p>
                <a:pPr/>
                <a14:m>
                  <m:oMathPara xmlns:m="http://schemas.openxmlformats.org/officeDocument/2006/math">
                    <m:oMathParaPr>
                      <m:jc m:val="centerGroup"/>
                    </m:oMathParaPr>
                    <m:oMath xmlns:m="http://schemas.openxmlformats.org/officeDocument/2006/math">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i="1">
                          <a:latin typeface="Cambria Math" panose="02040503050406030204" pitchFamily="18" charset="0"/>
                        </a:rPr>
                        <m:t> </m:t>
                      </m:r>
                      <m:r>
                        <a:rPr lang="pt-BR" sz="2400" b="0" i="1" smtClean="0">
                          <a:latin typeface="Cambria Math" panose="02040503050406030204" pitchFamily="18" charset="0"/>
                        </a:rPr>
                        <m:t>=</m:t>
                      </m:r>
                      <m:r>
                        <a:rPr lang="pt-BR" sz="2400" b="0" i="1" smtClean="0">
                          <a:latin typeface="Cambria Math" panose="02040503050406030204" pitchFamily="18" charset="0"/>
                        </a:rPr>
                        <m:t>𝑝</m:t>
                      </m:r>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𝑜</m:t>
                          </m:r>
                        </m:sub>
                      </m:sSub>
                      <m:r>
                        <a:rPr lang="pt-BR" sz="2400" b="0" i="1" smtClean="0">
                          <a:latin typeface="Cambria Math" panose="02040503050406030204" pitchFamily="18" charset="0"/>
                        </a:rPr>
                        <m:t>=(1000,0, 0)</m:t>
                      </m:r>
                    </m:oMath>
                  </m:oMathPara>
                </a14:m>
                <a:endParaRPr lang="pt-BR" sz="2400" b="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=&lt;</m:t>
                      </m:r>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b="0" i="1" smtClean="0">
                          <a:latin typeface="Cambria Math" panose="02040503050406030204" pitchFamily="18" charset="0"/>
                        </a:rPr>
                        <m:t>,</m:t>
                      </m:r>
                      <m:acc>
                        <m:accPr>
                          <m:chr m:val="⃗"/>
                          <m:ctrlPr>
                            <a:rPr lang="pt-BR" sz="2400" i="1">
                              <a:latin typeface="Cambria Math" panose="02040503050406030204" pitchFamily="18" charset="0"/>
                            </a:rPr>
                          </m:ctrlPr>
                        </m:accPr>
                        <m:e>
                          <m:r>
                            <a:rPr lang="pt-BR" sz="2400" i="1">
                              <a:latin typeface="Cambria Math" panose="02040503050406030204" pitchFamily="18" charset="0"/>
                            </a:rPr>
                            <m:t>𝑑</m:t>
                          </m:r>
                        </m:e>
                      </m:acc>
                      <m:r>
                        <a:rPr lang="pt-BR" sz="2400" b="0" i="1" smtClean="0">
                          <a:latin typeface="Cambria Math" panose="02040503050406030204" pitchFamily="18" charset="0"/>
                        </a:rPr>
                        <m:t>&gt; =1000</m:t>
                      </m:r>
                    </m:oMath>
                  </m:oMathPara>
                </a14:m>
                <a:endParaRPr lang="pt-BR" sz="240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&gt;0,  </m:t>
                      </m:r>
                      <m:r>
                        <a:rPr lang="pt-BR" sz="2400" b="0" i="1" smtClean="0">
                          <a:latin typeface="Cambria Math" panose="02040503050406030204" pitchFamily="18" charset="0"/>
                        </a:rPr>
                        <m:t>𝑐𝑜𝑛𝑡𝑖𝑛𝑢𝑎</m:t>
                      </m:r>
                    </m:oMath>
                  </m:oMathPara>
                </a14:m>
                <a:endParaRPr lang="pt-BR" sz="2400" b="0" dirty="0"/>
              </a:p>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h</m:t>
                      </m:r>
                      <m:r>
                        <a:rPr lang="pt-BR" sz="2400" b="0" i="1" smtClean="0">
                          <a:latin typeface="Cambria Math" panose="02040503050406030204" pitchFamily="18" charset="0"/>
                        </a:rPr>
                        <m:t>=</m:t>
                      </m:r>
                      <m:func>
                        <m:funcPr>
                          <m:ctrlPr>
                            <a:rPr lang="pt-BR" sz="2400" b="0" i="1" smtClean="0">
                              <a:latin typeface="Cambria Math" panose="02040503050406030204" pitchFamily="18" charset="0"/>
                            </a:rPr>
                          </m:ctrlPr>
                        </m:funcPr>
                        <m:fName>
                          <m:r>
                            <a:rPr lang="pt-BR" sz="2400" b="0" i="1" smtClean="0">
                              <a:latin typeface="Cambria Math" panose="02040503050406030204" pitchFamily="18" charset="0"/>
                            </a:rPr>
                            <m:t>1000⋅</m:t>
                          </m:r>
                          <m:r>
                            <m:rPr>
                              <m:sty m:val="p"/>
                            </m:rPr>
                            <a:rPr lang="pt-BR" sz="2400" b="0" i="0" smtClean="0">
                              <a:latin typeface="Cambria Math" panose="02040503050406030204" pitchFamily="18" charset="0"/>
                            </a:rPr>
                            <m:t>tan</m:t>
                          </m:r>
                        </m:fName>
                        <m:e>
                          <m:d>
                            <m:dPr>
                              <m:ctrlPr>
                                <a:rPr lang="pt-BR" sz="2400" b="0" i="1" smtClean="0">
                                  <a:latin typeface="Cambria Math" panose="02040503050406030204" pitchFamily="18" charset="0"/>
                                </a:rPr>
                              </m:ctrlPr>
                            </m:dPr>
                            <m:e>
                              <m:f>
                                <m:fPr>
                                  <m:ctrlPr>
                                    <a:rPr lang="pt-BR" sz="2400" b="0" i="1" smtClean="0">
                                      <a:latin typeface="Cambria Math" panose="02040503050406030204" pitchFamily="18" charset="0"/>
                                    </a:rPr>
                                  </m:ctrlPr>
                                </m:fPr>
                                <m:num>
                                  <m:r>
                                    <a:rPr lang="pt-BR" sz="2400" b="0" i="1" smtClean="0">
                                      <a:latin typeface="Cambria Math" panose="02040503050406030204" pitchFamily="18" charset="0"/>
                                    </a:rPr>
                                    <m:t>45</m:t>
                                  </m:r>
                                </m:num>
                                <m:den>
                                  <m:r>
                                    <a:rPr lang="pt-BR" sz="2400" b="0" i="1" smtClean="0">
                                      <a:latin typeface="Cambria Math" panose="02040503050406030204" pitchFamily="18" charset="0"/>
                                    </a:rPr>
                                    <m:t>2</m:t>
                                  </m:r>
                                </m:den>
                              </m:f>
                            </m:e>
                          </m:d>
                          <m:r>
                            <a:rPr lang="pt-BR" sz="2400" b="0" i="1" smtClean="0">
                              <a:latin typeface="Cambria Math" panose="02040503050406030204" pitchFamily="18" charset="0"/>
                            </a:rPr>
                            <m:t>=410</m:t>
                          </m:r>
                        </m:e>
                      </m:func>
                    </m:oMath>
                  </m:oMathPara>
                </a14:m>
                <a:endParaRPr lang="pt-BR" sz="2400" b="0" dirty="0"/>
              </a:p>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h</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acc>
                            <m:accPr>
                              <m:chr m:val="⃗"/>
                              <m:ctrlPr>
                                <a:rPr lang="pt-BR" sz="2400" i="1">
                                  <a:latin typeface="Cambria Math" panose="02040503050406030204" pitchFamily="18" charset="0"/>
                                </a:rPr>
                              </m:ctrlPr>
                            </m:accPr>
                            <m:e>
                              <m:r>
                                <a:rPr lang="pt-BR" sz="2400" b="0" i="1" smtClean="0">
                                  <a:latin typeface="Cambria Math" panose="02040503050406030204" pitchFamily="18" charset="0"/>
                                </a:rPr>
                                <m:t>𝑣</m:t>
                              </m:r>
                            </m:e>
                          </m:acc>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𝑑</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m:t>
                          </m:r>
                          <m:acc>
                            <m:accPr>
                              <m:chr m:val="⃗"/>
                              <m:ctrlPr>
                                <a:rPr lang="pt-BR" sz="2400" b="0" i="1" smtClean="0">
                                  <a:latin typeface="Cambria Math" panose="02040503050406030204" pitchFamily="18" charset="0"/>
                                </a:rPr>
                              </m:ctrlPr>
                            </m:accPr>
                            <m:e>
                              <m:r>
                                <a:rPr lang="pt-BR" sz="2400" b="0" i="1" smtClean="0">
                                  <a:latin typeface="Cambria Math" panose="02040503050406030204" pitchFamily="18" charset="0"/>
                                </a:rPr>
                                <m:t>𝑑</m:t>
                              </m:r>
                            </m:e>
                          </m:acc>
                        </m:e>
                      </m:d>
                      <m:r>
                        <a:rPr lang="pt-BR" sz="2400" b="0" i="1" smtClean="0">
                          <a:latin typeface="Cambria Math" panose="02040503050406030204" pitchFamily="18" charset="0"/>
                        </a:rPr>
                        <m:t>=</m:t>
                      </m:r>
                      <m:d>
                        <m:dPr>
                          <m:begChr m:val="|"/>
                          <m:endChr m:val="|"/>
                          <m:ctrlPr>
                            <a:rPr lang="pt-BR" sz="2400" b="0" i="1" smtClean="0">
                              <a:latin typeface="Cambria Math" panose="02040503050406030204" pitchFamily="18" charset="0"/>
                            </a:rPr>
                          </m:ctrlPr>
                        </m:dPr>
                        <m:e>
                          <m:r>
                            <a:rPr lang="pt-BR" sz="2400" b="0" i="1" smtClean="0">
                              <a:latin typeface="Cambria Math" panose="02040503050406030204" pitchFamily="18" charset="0"/>
                            </a:rPr>
                            <m:t>(0,0,0)</m:t>
                          </m:r>
                        </m:e>
                      </m:d>
                      <m:r>
                        <a:rPr lang="pt-BR" sz="2400" b="0" i="1" smtClean="0">
                          <a:latin typeface="Cambria Math" panose="02040503050406030204" pitchFamily="18" charset="0"/>
                        </a:rPr>
                        <m:t>=0</m:t>
                      </m:r>
                    </m:oMath>
                  </m:oMathPara>
                </a14:m>
                <a:endParaRPr lang="pt-BR" sz="2400" b="0" dirty="0"/>
              </a:p>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𝑑𝑒𝑛𝑡𝑟𝑜</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𝑝</m:t>
                          </m:r>
                        </m:e>
                      </m:d>
                      <m:r>
                        <a:rPr lang="pt-BR" sz="2400" b="0" i="1" smtClean="0">
                          <a:latin typeface="Cambria Math" panose="02040503050406030204" pitchFamily="18" charset="0"/>
                        </a:rPr>
                        <m:t>= </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h</m:t>
                          </m:r>
                        </m:e>
                        <m:sub>
                          <m:r>
                            <a:rPr lang="pt-BR" sz="2400" b="0" i="1" smtClean="0">
                              <a:latin typeface="Cambria Math" panose="02040503050406030204" pitchFamily="18" charset="0"/>
                            </a:rPr>
                            <m:t>𝑝</m:t>
                          </m:r>
                        </m:sub>
                      </m:sSub>
                      <m:r>
                        <a:rPr lang="pt-BR" sz="2400" b="0" i="1" smtClean="0">
                          <a:latin typeface="Cambria Math" panose="02040503050406030204" pitchFamily="18" charset="0"/>
                        </a:rPr>
                        <m:t>&lt;2⋅</m:t>
                      </m:r>
                      <m:r>
                        <a:rPr lang="pt-BR" sz="2400" b="0" i="1" smtClean="0">
                          <a:latin typeface="Cambria Math" panose="02040503050406030204" pitchFamily="18" charset="0"/>
                        </a:rPr>
                        <m:t>h</m:t>
                      </m:r>
                      <m:r>
                        <a:rPr lang="pt-BR" sz="2400" b="0" i="1" smtClean="0">
                          <a:latin typeface="Cambria Math" panose="02040503050406030204" pitchFamily="18" charset="0"/>
                        </a:rPr>
                        <m:t>=</m:t>
                      </m:r>
                      <m:r>
                        <a:rPr lang="pt-BR" sz="2400" b="0" i="1" smtClean="0">
                          <a:latin typeface="Cambria Math" panose="02040503050406030204" pitchFamily="18" charset="0"/>
                        </a:rPr>
                        <m:t>𝑇𝑟𝑢𝑒</m:t>
                      </m:r>
                    </m:oMath>
                  </m:oMathPara>
                </a14:m>
                <a:endParaRPr lang="pt-BR" sz="2400" b="0" dirty="0"/>
              </a:p>
            </p:txBody>
          </p:sp>
        </mc:Choice>
        <mc:Fallback xmlns="">
          <p:sp>
            <p:nvSpPr>
              <p:cNvPr id="50" name="CaixaDeTexto 49">
                <a:extLst>
                  <a:ext uri="{FF2B5EF4-FFF2-40B4-BE49-F238E27FC236}">
                    <a16:creationId xmlns:a16="http://schemas.microsoft.com/office/drawing/2014/main" id="{5A6A6D2F-2810-49B2-A1C9-24394224A76F}"/>
                  </a:ext>
                </a:extLst>
              </p:cNvPr>
              <p:cNvSpPr txBox="1">
                <a:spLocks noRot="1" noChangeAspect="1" noMove="1" noResize="1" noEditPoints="1" noAdjustHandles="1" noChangeArrowheads="1" noChangeShapeType="1" noTextEdit="1"/>
              </p:cNvSpPr>
              <p:nvPr/>
            </p:nvSpPr>
            <p:spPr>
              <a:xfrm>
                <a:off x="495890" y="1866417"/>
                <a:ext cx="4006205" cy="4201343"/>
              </a:xfrm>
              <a:prstGeom prst="rect">
                <a:avLst/>
              </a:prstGeom>
              <a:blipFill>
                <a:blip r:embed="rId4"/>
                <a:stretch>
                  <a:fillRect/>
                </a:stretch>
              </a:blipFill>
            </p:spPr>
            <p:txBody>
              <a:bodyPr/>
              <a:lstStyle/>
              <a:p>
                <a:r>
                  <a:rPr lang="pt-BR">
                    <a:noFill/>
                  </a:rPr>
                  <a:t> </a:t>
                </a:r>
              </a:p>
            </p:txBody>
          </p:sp>
        </mc:Fallback>
      </mc:AlternateContent>
      <p:cxnSp>
        <p:nvCxnSpPr>
          <p:cNvPr id="55" name="Conector de Seta Reta 54">
            <a:extLst>
              <a:ext uri="{FF2B5EF4-FFF2-40B4-BE49-F238E27FC236}">
                <a16:creationId xmlns:a16="http://schemas.microsoft.com/office/drawing/2014/main" id="{3CBEB39A-E349-4227-B5C3-AD2E9175F72C}"/>
              </a:ext>
            </a:extLst>
          </p:cNvPr>
          <p:cNvCxnSpPr>
            <a:cxnSpLocks/>
          </p:cNvCxnSpPr>
          <p:nvPr/>
        </p:nvCxnSpPr>
        <p:spPr>
          <a:xfrm flipV="1">
            <a:off x="5908434" y="2194379"/>
            <a:ext cx="0" cy="180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ector de Seta Reta 56">
            <a:extLst>
              <a:ext uri="{FF2B5EF4-FFF2-40B4-BE49-F238E27FC236}">
                <a16:creationId xmlns:a16="http://schemas.microsoft.com/office/drawing/2014/main" id="{7AE60C1D-6A8A-4A9B-836C-0CE6AD37CA3F}"/>
              </a:ext>
            </a:extLst>
          </p:cNvPr>
          <p:cNvCxnSpPr>
            <a:cxnSpLocks/>
          </p:cNvCxnSpPr>
          <p:nvPr/>
        </p:nvCxnSpPr>
        <p:spPr>
          <a:xfrm flipH="1">
            <a:off x="5410239" y="3995045"/>
            <a:ext cx="498194" cy="886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CaixaDeTexto 3">
            <a:extLst>
              <a:ext uri="{FF2B5EF4-FFF2-40B4-BE49-F238E27FC236}">
                <a16:creationId xmlns:a16="http://schemas.microsoft.com/office/drawing/2014/main" id="{5DF05928-D143-4C7E-A3EE-DAD3E0E4E729}"/>
              </a:ext>
            </a:extLst>
          </p:cNvPr>
          <p:cNvSpPr txBox="1"/>
          <p:nvPr/>
        </p:nvSpPr>
        <p:spPr>
          <a:xfrm>
            <a:off x="6581205" y="3774865"/>
            <a:ext cx="497252" cy="369332"/>
          </a:xfrm>
          <a:prstGeom prst="rect">
            <a:avLst/>
          </a:prstGeom>
          <a:noFill/>
        </p:spPr>
        <p:txBody>
          <a:bodyPr wrap="none" rtlCol="0">
            <a:spAutoFit/>
          </a:bodyPr>
          <a:lstStyle/>
          <a:p>
            <a:r>
              <a:rPr lang="pt-BR" dirty="0"/>
              <a:t>45°</a:t>
            </a:r>
          </a:p>
        </p:txBody>
      </p:sp>
      <p:sp>
        <p:nvSpPr>
          <p:cNvPr id="17" name="CaixaDeTexto 16">
            <a:extLst>
              <a:ext uri="{FF2B5EF4-FFF2-40B4-BE49-F238E27FC236}">
                <a16:creationId xmlns:a16="http://schemas.microsoft.com/office/drawing/2014/main" id="{B03CF8C8-60F5-4C97-8D57-13FD4F26936D}"/>
              </a:ext>
            </a:extLst>
          </p:cNvPr>
          <p:cNvSpPr txBox="1"/>
          <p:nvPr/>
        </p:nvSpPr>
        <p:spPr>
          <a:xfrm>
            <a:off x="5764002" y="1789155"/>
            <a:ext cx="288862" cy="369332"/>
          </a:xfrm>
          <a:prstGeom prst="rect">
            <a:avLst/>
          </a:prstGeom>
          <a:noFill/>
        </p:spPr>
        <p:txBody>
          <a:bodyPr wrap="none" rtlCol="0">
            <a:spAutoFit/>
          </a:bodyPr>
          <a:lstStyle/>
          <a:p>
            <a:r>
              <a:rPr lang="pt-BR" dirty="0"/>
              <a:t>y</a:t>
            </a:r>
          </a:p>
        </p:txBody>
      </p:sp>
      <p:sp>
        <p:nvSpPr>
          <p:cNvPr id="18" name="CaixaDeTexto 17">
            <a:extLst>
              <a:ext uri="{FF2B5EF4-FFF2-40B4-BE49-F238E27FC236}">
                <a16:creationId xmlns:a16="http://schemas.microsoft.com/office/drawing/2014/main" id="{00B3D510-1D25-4D1A-8695-9012B6C7572A}"/>
              </a:ext>
            </a:extLst>
          </p:cNvPr>
          <p:cNvSpPr txBox="1"/>
          <p:nvPr/>
        </p:nvSpPr>
        <p:spPr>
          <a:xfrm>
            <a:off x="5474262" y="4690134"/>
            <a:ext cx="276038" cy="369332"/>
          </a:xfrm>
          <a:prstGeom prst="rect">
            <a:avLst/>
          </a:prstGeom>
          <a:noFill/>
        </p:spPr>
        <p:txBody>
          <a:bodyPr wrap="none" rtlCol="0">
            <a:spAutoFit/>
          </a:bodyPr>
          <a:lstStyle/>
          <a:p>
            <a:r>
              <a:rPr lang="pt-BR" dirty="0"/>
              <a:t>z</a:t>
            </a:r>
          </a:p>
        </p:txBody>
      </p:sp>
      <p:sp>
        <p:nvSpPr>
          <p:cNvPr id="19" name="CaixaDeTexto 18">
            <a:extLst>
              <a:ext uri="{FF2B5EF4-FFF2-40B4-BE49-F238E27FC236}">
                <a16:creationId xmlns:a16="http://schemas.microsoft.com/office/drawing/2014/main" id="{A050464F-D5BD-4148-86F2-AC46A86D14A7}"/>
              </a:ext>
            </a:extLst>
          </p:cNvPr>
          <p:cNvSpPr txBox="1"/>
          <p:nvPr/>
        </p:nvSpPr>
        <p:spPr>
          <a:xfrm>
            <a:off x="10429641" y="4016237"/>
            <a:ext cx="284052" cy="369332"/>
          </a:xfrm>
          <a:prstGeom prst="rect">
            <a:avLst/>
          </a:prstGeom>
          <a:noFill/>
        </p:spPr>
        <p:txBody>
          <a:bodyPr wrap="none" rtlCol="0">
            <a:spAutoFit/>
          </a:bodyPr>
          <a:lstStyle/>
          <a:p>
            <a:r>
              <a:rPr lang="pt-BR" dirty="0"/>
              <a:t>x</a:t>
            </a:r>
          </a:p>
        </p:txBody>
      </p:sp>
    </p:spTree>
    <p:extLst>
      <p:ext uri="{BB962C8B-B14F-4D97-AF65-F5344CB8AC3E}">
        <p14:creationId xmlns:p14="http://schemas.microsoft.com/office/powerpoint/2010/main" val="41925600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E2758A-35E9-49E4-8A2C-CA9A168FCD08}"/>
              </a:ext>
            </a:extLst>
          </p:cNvPr>
          <p:cNvSpPr>
            <a:spLocks noGrp="1"/>
          </p:cNvSpPr>
          <p:nvPr>
            <p:ph type="title"/>
          </p:nvPr>
        </p:nvSpPr>
        <p:spPr/>
        <p:txBody>
          <a:bodyPr/>
          <a:lstStyle/>
          <a:p>
            <a:r>
              <a:rPr lang="pt-BR" dirty="0"/>
              <a:t>Holofote (</a:t>
            </a:r>
            <a:r>
              <a:rPr lang="pt-BR" dirty="0" err="1"/>
              <a:t>Spotlight</a:t>
            </a:r>
            <a:r>
              <a:rPr lang="pt-BR" dirty="0"/>
              <a:t>) : Exemplo no Blender</a:t>
            </a:r>
          </a:p>
        </p:txBody>
      </p:sp>
      <p:pic>
        <p:nvPicPr>
          <p:cNvPr id="4" name="Espaço Reservado para Conteúdo 3">
            <a:extLst>
              <a:ext uri="{FF2B5EF4-FFF2-40B4-BE49-F238E27FC236}">
                <a16:creationId xmlns:a16="http://schemas.microsoft.com/office/drawing/2014/main" id="{88267A73-E75B-446E-BA74-CB221572A87D}"/>
              </a:ext>
            </a:extLst>
          </p:cNvPr>
          <p:cNvPicPr>
            <a:picLocks noGrp="1" noChangeAspect="1"/>
          </p:cNvPicPr>
          <p:nvPr>
            <p:ph idx="1"/>
          </p:nvPr>
        </p:nvPicPr>
        <p:blipFill>
          <a:blip r:embed="rId2"/>
          <a:stretch>
            <a:fillRect/>
          </a:stretch>
        </p:blipFill>
        <p:spPr>
          <a:xfrm>
            <a:off x="1323565" y="1825625"/>
            <a:ext cx="9544870" cy="4351338"/>
          </a:xfrm>
          <a:prstGeom prst="rect">
            <a:avLst/>
          </a:prstGeom>
        </p:spPr>
      </p:pic>
    </p:spTree>
    <p:extLst>
      <p:ext uri="{BB962C8B-B14F-4D97-AF65-F5344CB8AC3E}">
        <p14:creationId xmlns:p14="http://schemas.microsoft.com/office/powerpoint/2010/main" val="192155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+1 −</m:t>
                    </m:r>
                    <m:r>
                      <a:rPr lang="pt-BR" b="0" i="1" smtClean="0">
                        <a:latin typeface="Cambria Math" panose="02040503050406030204" pitchFamily="18" charset="0"/>
                      </a:rPr>
                      <m:t>𝑦</m:t>
                    </m:r>
                  </m:oMath>
                </a14:m>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980224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577D1-F181-4104-A03C-181323CB8A93}"/>
              </a:ext>
            </a:extLst>
          </p:cNvPr>
          <p:cNvSpPr>
            <a:spLocks noGrp="1"/>
          </p:cNvSpPr>
          <p:nvPr>
            <p:ph type="title"/>
          </p:nvPr>
        </p:nvSpPr>
        <p:spPr/>
        <p:txBody>
          <a:bodyPr/>
          <a:lstStyle/>
          <a:p>
            <a:r>
              <a:rPr lang="pt-BR" dirty="0"/>
              <a:t>Outros tipos de fontes de luz</a:t>
            </a:r>
          </a:p>
        </p:txBody>
      </p:sp>
      <p:pic>
        <p:nvPicPr>
          <p:cNvPr id="4" name="Espaço Reservado para Conteúdo 3">
            <a:extLst>
              <a:ext uri="{FF2B5EF4-FFF2-40B4-BE49-F238E27FC236}">
                <a16:creationId xmlns:a16="http://schemas.microsoft.com/office/drawing/2014/main" id="{248D4A77-C9D1-4DB2-B27A-3C677965E114}"/>
              </a:ext>
            </a:extLst>
          </p:cNvPr>
          <p:cNvPicPr>
            <a:picLocks noGrp="1" noChangeAspect="1"/>
          </p:cNvPicPr>
          <p:nvPr>
            <p:ph idx="1"/>
          </p:nvPr>
        </p:nvPicPr>
        <p:blipFill>
          <a:blip r:embed="rId2"/>
          <a:stretch>
            <a:fillRect/>
          </a:stretch>
        </p:blipFill>
        <p:spPr>
          <a:xfrm>
            <a:off x="838200" y="2325685"/>
            <a:ext cx="10515600" cy="3351217"/>
          </a:xfrm>
          <a:prstGeom prst="rect">
            <a:avLst/>
          </a:prstGeom>
        </p:spPr>
      </p:pic>
    </p:spTree>
    <p:extLst>
      <p:ext uri="{BB962C8B-B14F-4D97-AF65-F5344CB8AC3E}">
        <p14:creationId xmlns:p14="http://schemas.microsoft.com/office/powerpoint/2010/main" val="309503784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6577D1-F181-4104-A03C-181323CB8A93}"/>
              </a:ext>
            </a:extLst>
          </p:cNvPr>
          <p:cNvSpPr>
            <a:spLocks noGrp="1"/>
          </p:cNvSpPr>
          <p:nvPr>
            <p:ph type="title"/>
          </p:nvPr>
        </p:nvSpPr>
        <p:spPr/>
        <p:txBody>
          <a:bodyPr/>
          <a:lstStyle/>
          <a:p>
            <a:r>
              <a:rPr lang="pt-BR" dirty="0"/>
              <a:t>Outros tipos de fontes de luz (Exemplo no Blender)</a:t>
            </a:r>
          </a:p>
        </p:txBody>
      </p:sp>
      <p:pic>
        <p:nvPicPr>
          <p:cNvPr id="10" name="Espaço Reservado para Conteúdo 9">
            <a:extLst>
              <a:ext uri="{FF2B5EF4-FFF2-40B4-BE49-F238E27FC236}">
                <a16:creationId xmlns:a16="http://schemas.microsoft.com/office/drawing/2014/main" id="{912B2D63-CA00-45F5-9B3F-72B3B446BAA5}"/>
              </a:ext>
            </a:extLst>
          </p:cNvPr>
          <p:cNvPicPr>
            <a:picLocks noGrp="1" noChangeAspect="1"/>
          </p:cNvPicPr>
          <p:nvPr>
            <p:ph idx="1"/>
          </p:nvPr>
        </p:nvPicPr>
        <p:blipFill>
          <a:blip r:embed="rId2"/>
          <a:stretch>
            <a:fillRect/>
          </a:stretch>
        </p:blipFill>
        <p:spPr>
          <a:xfrm>
            <a:off x="1582356" y="1825625"/>
            <a:ext cx="9027287" cy="4351338"/>
          </a:xfrm>
          <a:prstGeom prst="rect">
            <a:avLst/>
          </a:prstGeom>
        </p:spPr>
      </p:pic>
    </p:spTree>
    <p:extLst>
      <p:ext uri="{BB962C8B-B14F-4D97-AF65-F5344CB8AC3E}">
        <p14:creationId xmlns:p14="http://schemas.microsoft.com/office/powerpoint/2010/main" val="24509755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4F8F7ED-E7D5-40A4-A176-D30A6BB9B7D0}"/>
              </a:ext>
            </a:extLst>
          </p:cNvPr>
          <p:cNvSpPr>
            <a:spLocks noGrp="1"/>
          </p:cNvSpPr>
          <p:nvPr>
            <p:ph type="title"/>
          </p:nvPr>
        </p:nvSpPr>
        <p:spPr/>
        <p:txBody>
          <a:bodyPr/>
          <a:lstStyle/>
          <a:p>
            <a:r>
              <a:rPr lang="pt-BR" dirty="0"/>
              <a:t>Iluminação</a:t>
            </a:r>
          </a:p>
        </p:txBody>
      </p:sp>
      <p:sp>
        <p:nvSpPr>
          <p:cNvPr id="5" name="Espaço Reservado para Texto 4">
            <a:extLst>
              <a:ext uri="{FF2B5EF4-FFF2-40B4-BE49-F238E27FC236}">
                <a16:creationId xmlns:a16="http://schemas.microsoft.com/office/drawing/2014/main" id="{E7B1D062-3875-489B-8BC2-D5DBFB72CDB8}"/>
              </a:ext>
            </a:extLst>
          </p:cNvPr>
          <p:cNvSpPr>
            <a:spLocks noGrp="1"/>
          </p:cNvSpPr>
          <p:nvPr>
            <p:ph type="body" idx="1"/>
          </p:nvPr>
        </p:nvSpPr>
        <p:spPr/>
        <p:txBody>
          <a:bodyPr/>
          <a:lstStyle/>
          <a:p>
            <a:r>
              <a:rPr lang="pt-BR" dirty="0"/>
              <a:t>Interação da Luz com Diferentes Meios</a:t>
            </a:r>
          </a:p>
        </p:txBody>
      </p:sp>
    </p:spTree>
    <p:extLst>
      <p:ext uri="{BB962C8B-B14F-4D97-AF65-F5344CB8AC3E}">
        <p14:creationId xmlns:p14="http://schemas.microsoft.com/office/powerpoint/2010/main" val="23889807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E396441-07C3-4F71-9AD1-E2207309BB46}"/>
              </a:ext>
            </a:extLst>
          </p:cNvPr>
          <p:cNvSpPr>
            <a:spLocks noGrp="1"/>
          </p:cNvSpPr>
          <p:nvPr>
            <p:ph type="title"/>
          </p:nvPr>
        </p:nvSpPr>
        <p:spPr/>
        <p:txBody>
          <a:bodyPr/>
          <a:lstStyle/>
          <a:p>
            <a:r>
              <a:rPr lang="pt-BR" dirty="0"/>
              <a:t>Qualidade dos Meios</a:t>
            </a:r>
          </a:p>
        </p:txBody>
      </p:sp>
      <p:pic>
        <p:nvPicPr>
          <p:cNvPr id="8" name="Imagem 7" descr="Uma imagem contendo objeto&#10;&#10;Descrição gerada automaticamente">
            <a:extLst>
              <a:ext uri="{FF2B5EF4-FFF2-40B4-BE49-F238E27FC236}">
                <a16:creationId xmlns:a16="http://schemas.microsoft.com/office/drawing/2014/main" id="{59A73E6A-8172-4BA0-A9E7-5CFBC076D7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558" y="2108077"/>
            <a:ext cx="10825528" cy="3464169"/>
          </a:xfrm>
          <a:prstGeom prst="rect">
            <a:avLst/>
          </a:prstGeom>
        </p:spPr>
      </p:pic>
    </p:spTree>
    <p:extLst>
      <p:ext uri="{BB962C8B-B14F-4D97-AF65-F5344CB8AC3E}">
        <p14:creationId xmlns:p14="http://schemas.microsoft.com/office/powerpoint/2010/main" val="18463027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E396441-07C3-4F71-9AD1-E2207309BB46}"/>
              </a:ext>
            </a:extLst>
          </p:cNvPr>
          <p:cNvSpPr>
            <a:spLocks noGrp="1"/>
          </p:cNvSpPr>
          <p:nvPr>
            <p:ph type="title"/>
          </p:nvPr>
        </p:nvSpPr>
        <p:spPr/>
        <p:txBody>
          <a:bodyPr/>
          <a:lstStyle/>
          <a:p>
            <a:r>
              <a:rPr lang="pt-BR" dirty="0"/>
              <a:t>Fenômenos da Interação da Luz com Objetos</a:t>
            </a:r>
          </a:p>
        </p:txBody>
      </p:sp>
      <p:pic>
        <p:nvPicPr>
          <p:cNvPr id="2" name="Imagem 1">
            <a:extLst>
              <a:ext uri="{FF2B5EF4-FFF2-40B4-BE49-F238E27FC236}">
                <a16:creationId xmlns:a16="http://schemas.microsoft.com/office/drawing/2014/main" id="{6B79FAAA-A768-4B42-86B3-38BE27A01A11}"/>
              </a:ext>
            </a:extLst>
          </p:cNvPr>
          <p:cNvPicPr>
            <a:picLocks noChangeAspect="1"/>
          </p:cNvPicPr>
          <p:nvPr/>
        </p:nvPicPr>
        <p:blipFill>
          <a:blip r:embed="rId2"/>
          <a:stretch>
            <a:fillRect/>
          </a:stretch>
        </p:blipFill>
        <p:spPr>
          <a:xfrm>
            <a:off x="587619" y="1944082"/>
            <a:ext cx="6421036" cy="27263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Imagem 2">
            <a:extLst>
              <a:ext uri="{FF2B5EF4-FFF2-40B4-BE49-F238E27FC236}">
                <a16:creationId xmlns:a16="http://schemas.microsoft.com/office/drawing/2014/main" id="{0C84F292-EBAA-4C10-A881-0942015E5539}"/>
              </a:ext>
            </a:extLst>
          </p:cNvPr>
          <p:cNvPicPr>
            <a:picLocks noChangeAspect="1"/>
          </p:cNvPicPr>
          <p:nvPr/>
        </p:nvPicPr>
        <p:blipFill>
          <a:blip r:embed="rId3"/>
          <a:stretch>
            <a:fillRect/>
          </a:stretch>
        </p:blipFill>
        <p:spPr>
          <a:xfrm>
            <a:off x="8098961" y="1690688"/>
            <a:ext cx="2352675" cy="4648200"/>
          </a:xfrm>
          <a:prstGeom prst="rect">
            <a:avLst/>
          </a:prstGeom>
        </p:spPr>
      </p:pic>
      <p:sp>
        <p:nvSpPr>
          <p:cNvPr id="5" name="CaixaDeTexto 4">
            <a:extLst>
              <a:ext uri="{FF2B5EF4-FFF2-40B4-BE49-F238E27FC236}">
                <a16:creationId xmlns:a16="http://schemas.microsoft.com/office/drawing/2014/main" id="{A65F5D85-E5CF-466E-B82C-A447394CB4F6}"/>
              </a:ext>
            </a:extLst>
          </p:cNvPr>
          <p:cNvSpPr txBox="1"/>
          <p:nvPr/>
        </p:nvSpPr>
        <p:spPr>
          <a:xfrm>
            <a:off x="8750104" y="1451625"/>
            <a:ext cx="1519311" cy="365760"/>
          </a:xfrm>
          <a:prstGeom prst="rect">
            <a:avLst/>
          </a:prstGeom>
          <a:noFill/>
        </p:spPr>
        <p:txBody>
          <a:bodyPr wrap="square" rtlCol="0">
            <a:spAutoFit/>
          </a:bodyPr>
          <a:lstStyle/>
          <a:p>
            <a:r>
              <a:rPr lang="pt-BR" dirty="0"/>
              <a:t>REFRAÇÂO</a:t>
            </a:r>
          </a:p>
        </p:txBody>
      </p:sp>
    </p:spTree>
    <p:extLst>
      <p:ext uri="{BB962C8B-B14F-4D97-AF65-F5344CB8AC3E}">
        <p14:creationId xmlns:p14="http://schemas.microsoft.com/office/powerpoint/2010/main" val="11688561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6506F3-6CCD-4C44-B5D1-023BD777F250}"/>
              </a:ext>
            </a:extLst>
          </p:cNvPr>
          <p:cNvSpPr>
            <a:spLocks noGrp="1"/>
          </p:cNvSpPr>
          <p:nvPr>
            <p:ph type="title"/>
          </p:nvPr>
        </p:nvSpPr>
        <p:spPr/>
        <p:txBody>
          <a:bodyPr/>
          <a:lstStyle/>
          <a:p>
            <a:r>
              <a:rPr lang="pt-BR" dirty="0"/>
              <a:t>Refração e Alteração da Velocidade da Luz</a:t>
            </a:r>
          </a:p>
        </p:txBody>
      </p:sp>
      <p:pic>
        <p:nvPicPr>
          <p:cNvPr id="4" name="Imagem 3">
            <a:extLst>
              <a:ext uri="{FF2B5EF4-FFF2-40B4-BE49-F238E27FC236}">
                <a16:creationId xmlns:a16="http://schemas.microsoft.com/office/drawing/2014/main" id="{9A065598-5CE9-40AC-B74A-1485F2459511}"/>
              </a:ext>
            </a:extLst>
          </p:cNvPr>
          <p:cNvPicPr>
            <a:picLocks noChangeAspect="1"/>
          </p:cNvPicPr>
          <p:nvPr/>
        </p:nvPicPr>
        <p:blipFill>
          <a:blip r:embed="rId2"/>
          <a:stretch>
            <a:fillRect/>
          </a:stretch>
        </p:blipFill>
        <p:spPr>
          <a:xfrm>
            <a:off x="838200" y="2284462"/>
            <a:ext cx="3067050" cy="1409700"/>
          </a:xfrm>
          <a:prstGeom prst="rect">
            <a:avLst/>
          </a:prstGeom>
        </p:spPr>
      </p:pic>
      <p:pic>
        <p:nvPicPr>
          <p:cNvPr id="5" name="Imagem 4">
            <a:extLst>
              <a:ext uri="{FF2B5EF4-FFF2-40B4-BE49-F238E27FC236}">
                <a16:creationId xmlns:a16="http://schemas.microsoft.com/office/drawing/2014/main" id="{3DE6118E-AB0C-46CF-AFF3-E67CDC78D714}"/>
              </a:ext>
            </a:extLst>
          </p:cNvPr>
          <p:cNvPicPr>
            <a:picLocks noChangeAspect="1"/>
          </p:cNvPicPr>
          <p:nvPr/>
        </p:nvPicPr>
        <p:blipFill>
          <a:blip r:embed="rId3"/>
          <a:stretch>
            <a:fillRect/>
          </a:stretch>
        </p:blipFill>
        <p:spPr>
          <a:xfrm>
            <a:off x="4972855" y="1912547"/>
            <a:ext cx="5493508" cy="4339986"/>
          </a:xfrm>
          <a:prstGeom prst="rect">
            <a:avLst/>
          </a:prstGeom>
        </p:spPr>
      </p:pic>
    </p:spTree>
    <p:extLst>
      <p:ext uri="{BB962C8B-B14F-4D97-AF65-F5344CB8AC3E}">
        <p14:creationId xmlns:p14="http://schemas.microsoft.com/office/powerpoint/2010/main" val="40029137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71EEB8-04A7-440D-9942-EEA4CED8F78F}"/>
              </a:ext>
            </a:extLst>
          </p:cNvPr>
          <p:cNvSpPr>
            <a:spLocks noGrp="1"/>
          </p:cNvSpPr>
          <p:nvPr>
            <p:ph type="title"/>
          </p:nvPr>
        </p:nvSpPr>
        <p:spPr/>
        <p:txBody>
          <a:bodyPr/>
          <a:lstStyle/>
          <a:p>
            <a:r>
              <a:rPr lang="pt-BR" dirty="0"/>
              <a:t>Índice de Refração de Meios Conhecidos</a:t>
            </a:r>
          </a:p>
        </p:txBody>
      </p:sp>
      <p:pic>
        <p:nvPicPr>
          <p:cNvPr id="4" name="Espaço Reservado para Conteúdo 3">
            <a:extLst>
              <a:ext uri="{FF2B5EF4-FFF2-40B4-BE49-F238E27FC236}">
                <a16:creationId xmlns:a16="http://schemas.microsoft.com/office/drawing/2014/main" id="{EA097301-D249-4C9E-9C7F-D0816D19DFEE}"/>
              </a:ext>
            </a:extLst>
          </p:cNvPr>
          <p:cNvPicPr>
            <a:picLocks noGrp="1" noChangeAspect="1"/>
          </p:cNvPicPr>
          <p:nvPr>
            <p:ph idx="1"/>
          </p:nvPr>
        </p:nvPicPr>
        <p:blipFill>
          <a:blip r:embed="rId2"/>
          <a:stretch>
            <a:fillRect/>
          </a:stretch>
        </p:blipFill>
        <p:spPr>
          <a:xfrm>
            <a:off x="3462630" y="1353334"/>
            <a:ext cx="6441026" cy="5139541"/>
          </a:xfrm>
          <a:prstGeom prst="rect">
            <a:avLst/>
          </a:prstGeom>
        </p:spPr>
      </p:pic>
    </p:spTree>
    <p:extLst>
      <p:ext uri="{BB962C8B-B14F-4D97-AF65-F5344CB8AC3E}">
        <p14:creationId xmlns:p14="http://schemas.microsoft.com/office/powerpoint/2010/main" val="41489844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63467C-1D55-451B-B2EF-E1A666ACBD7B}"/>
              </a:ext>
            </a:extLst>
          </p:cNvPr>
          <p:cNvSpPr>
            <a:spLocks noGrp="1"/>
          </p:cNvSpPr>
          <p:nvPr>
            <p:ph type="title"/>
          </p:nvPr>
        </p:nvSpPr>
        <p:spPr/>
        <p:txBody>
          <a:bodyPr/>
          <a:lstStyle/>
          <a:p>
            <a:r>
              <a:rPr lang="pt-BR" dirty="0"/>
              <a:t>Reflexão e Cor do Objeto</a:t>
            </a:r>
          </a:p>
        </p:txBody>
      </p:sp>
      <p:pic>
        <p:nvPicPr>
          <p:cNvPr id="4" name="Espaço Reservado para Conteúdo 3">
            <a:extLst>
              <a:ext uri="{FF2B5EF4-FFF2-40B4-BE49-F238E27FC236}">
                <a16:creationId xmlns:a16="http://schemas.microsoft.com/office/drawing/2014/main" id="{C86E6A24-D9C4-42C6-AD35-B32F8D1BDA2A}"/>
              </a:ext>
            </a:extLst>
          </p:cNvPr>
          <p:cNvPicPr>
            <a:picLocks noGrp="1" noChangeAspect="1"/>
          </p:cNvPicPr>
          <p:nvPr>
            <p:ph idx="1"/>
          </p:nvPr>
        </p:nvPicPr>
        <p:blipFill>
          <a:blip r:embed="rId2"/>
          <a:stretch>
            <a:fillRect/>
          </a:stretch>
        </p:blipFill>
        <p:spPr>
          <a:xfrm>
            <a:off x="838200" y="2869350"/>
            <a:ext cx="10515600" cy="2263888"/>
          </a:xfrm>
          <a:prstGeom prst="rect">
            <a:avLst/>
          </a:prstGeom>
        </p:spPr>
      </p:pic>
      <p:sp>
        <p:nvSpPr>
          <p:cNvPr id="5" name="Retângulo 4">
            <a:extLst>
              <a:ext uri="{FF2B5EF4-FFF2-40B4-BE49-F238E27FC236}">
                <a16:creationId xmlns:a16="http://schemas.microsoft.com/office/drawing/2014/main" id="{25E680B2-B70F-4C48-B319-2A237737A5CC}"/>
              </a:ext>
            </a:extLst>
          </p:cNvPr>
          <p:cNvSpPr/>
          <p:nvPr/>
        </p:nvSpPr>
        <p:spPr>
          <a:xfrm>
            <a:off x="11155680" y="2757268"/>
            <a:ext cx="379828" cy="1997612"/>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6" name="Retângulo 5">
            <a:extLst>
              <a:ext uri="{FF2B5EF4-FFF2-40B4-BE49-F238E27FC236}">
                <a16:creationId xmlns:a16="http://schemas.microsoft.com/office/drawing/2014/main" id="{EB7D93DC-8746-4E2D-BF33-F2349C4C0F4E}"/>
              </a:ext>
            </a:extLst>
          </p:cNvPr>
          <p:cNvSpPr/>
          <p:nvPr/>
        </p:nvSpPr>
        <p:spPr>
          <a:xfrm>
            <a:off x="11345594" y="4754880"/>
            <a:ext cx="379828" cy="49044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7" name="Retângulo 6">
            <a:extLst>
              <a:ext uri="{FF2B5EF4-FFF2-40B4-BE49-F238E27FC236}">
                <a16:creationId xmlns:a16="http://schemas.microsoft.com/office/drawing/2014/main" id="{B86FE883-72DF-4090-8AFB-72FD8A8D0912}"/>
              </a:ext>
            </a:extLst>
          </p:cNvPr>
          <p:cNvSpPr/>
          <p:nvPr/>
        </p:nvSpPr>
        <p:spPr>
          <a:xfrm>
            <a:off x="466578" y="2787968"/>
            <a:ext cx="379828" cy="23452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411676207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81A8DD-E2CE-4E5D-9EAC-825D5F965562}"/>
              </a:ext>
            </a:extLst>
          </p:cNvPr>
          <p:cNvSpPr>
            <a:spLocks noGrp="1"/>
          </p:cNvSpPr>
          <p:nvPr>
            <p:ph type="title"/>
          </p:nvPr>
        </p:nvSpPr>
        <p:spPr/>
        <p:txBody>
          <a:bodyPr/>
          <a:lstStyle/>
          <a:p>
            <a:r>
              <a:rPr lang="pt-BR" dirty="0"/>
              <a:t>Tipos de Reflexão</a:t>
            </a:r>
          </a:p>
        </p:txBody>
      </p:sp>
      <p:pic>
        <p:nvPicPr>
          <p:cNvPr id="4" name="Espaço Reservado para Conteúdo 3">
            <a:extLst>
              <a:ext uri="{FF2B5EF4-FFF2-40B4-BE49-F238E27FC236}">
                <a16:creationId xmlns:a16="http://schemas.microsoft.com/office/drawing/2014/main" id="{4C7E6D55-2574-4165-B868-547828A8951B}"/>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269160" y="2153022"/>
            <a:ext cx="10338694" cy="2551956"/>
          </a:xfrm>
          <a:prstGeom prst="rect">
            <a:avLst/>
          </a:prstGeom>
        </p:spPr>
      </p:pic>
    </p:spTree>
    <p:extLst>
      <p:ext uri="{BB962C8B-B14F-4D97-AF65-F5344CB8AC3E}">
        <p14:creationId xmlns:p14="http://schemas.microsoft.com/office/powerpoint/2010/main" val="25845960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39968E-8EAA-40DE-BF84-1952A109A5D8}"/>
              </a:ext>
            </a:extLst>
          </p:cNvPr>
          <p:cNvSpPr>
            <a:spLocks noGrp="1"/>
          </p:cNvSpPr>
          <p:nvPr>
            <p:ph type="title"/>
          </p:nvPr>
        </p:nvSpPr>
        <p:spPr/>
        <p:txBody>
          <a:bodyPr/>
          <a:lstStyle/>
          <a:p>
            <a:r>
              <a:rPr lang="pt-PT" dirty="0"/>
              <a:t>Ângulo de reflexão especular ideal </a:t>
            </a:r>
            <a:r>
              <a:rPr lang="pt-PT" b="1" dirty="0"/>
              <a:t>θ</a:t>
            </a:r>
            <a:r>
              <a:rPr lang="pt-PT" baseline="-25000" dirty="0"/>
              <a:t>r</a:t>
            </a:r>
            <a:r>
              <a:rPr lang="pt-PT" dirty="0"/>
              <a:t> é idêntico ao ângulo de incidência da luz </a:t>
            </a:r>
            <a:r>
              <a:rPr lang="pt-PT" b="1" dirty="0"/>
              <a:t>θ</a:t>
            </a:r>
            <a:r>
              <a:rPr lang="pt-PT" baseline="-25000" dirty="0"/>
              <a:t>i</a:t>
            </a:r>
            <a:r>
              <a:rPr lang="pt-PT" dirty="0"/>
              <a:t>.</a:t>
            </a:r>
            <a:endParaRPr lang="pt-BR" dirty="0"/>
          </a:p>
        </p:txBody>
      </p:sp>
      <p:pic>
        <p:nvPicPr>
          <p:cNvPr id="4" name="Espaço Reservado para Conteúdo 3">
            <a:extLst>
              <a:ext uri="{FF2B5EF4-FFF2-40B4-BE49-F238E27FC236}">
                <a16:creationId xmlns:a16="http://schemas.microsoft.com/office/drawing/2014/main" id="{727892B0-1503-4CD2-8D51-9D5E42610C39}"/>
              </a:ext>
            </a:extLst>
          </p:cNvPr>
          <p:cNvPicPr>
            <a:picLocks noGrp="1" noChangeAspect="1"/>
          </p:cNvPicPr>
          <p:nvPr>
            <p:ph idx="1"/>
          </p:nvPr>
        </p:nvPicPr>
        <p:blipFill>
          <a:blip r:embed="rId2"/>
          <a:stretch>
            <a:fillRect/>
          </a:stretch>
        </p:blipFill>
        <p:spPr>
          <a:xfrm>
            <a:off x="1319487" y="1825625"/>
            <a:ext cx="9553025" cy="435133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18319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92747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E28439-17DD-46E9-B72A-47C4BCB3314B}"/>
              </a:ext>
            </a:extLst>
          </p:cNvPr>
          <p:cNvSpPr>
            <a:spLocks noGrp="1"/>
          </p:cNvSpPr>
          <p:nvPr>
            <p:ph type="title"/>
          </p:nvPr>
        </p:nvSpPr>
        <p:spPr/>
        <p:txBody>
          <a:bodyPr/>
          <a:lstStyle/>
          <a:p>
            <a:r>
              <a:rPr lang="pt-BR" dirty="0"/>
              <a:t>Lei de Lambert</a:t>
            </a:r>
          </a:p>
        </p:txBody>
      </p:sp>
      <p:pic>
        <p:nvPicPr>
          <p:cNvPr id="4" name="Imagem 3">
            <a:extLst>
              <a:ext uri="{FF2B5EF4-FFF2-40B4-BE49-F238E27FC236}">
                <a16:creationId xmlns:a16="http://schemas.microsoft.com/office/drawing/2014/main" id="{9EB13968-76CA-4A94-BD69-050147F70593}"/>
              </a:ext>
            </a:extLst>
          </p:cNvPr>
          <p:cNvPicPr>
            <a:picLocks noChangeAspect="1"/>
          </p:cNvPicPr>
          <p:nvPr/>
        </p:nvPicPr>
        <p:blipFill>
          <a:blip r:embed="rId2"/>
          <a:stretch>
            <a:fillRect/>
          </a:stretch>
        </p:blipFill>
        <p:spPr>
          <a:xfrm>
            <a:off x="2494158" y="3429000"/>
            <a:ext cx="3381375" cy="781050"/>
          </a:xfrm>
          <a:prstGeom prst="rect">
            <a:avLst/>
          </a:prstGeom>
        </p:spPr>
      </p:pic>
      <p:pic>
        <p:nvPicPr>
          <p:cNvPr id="5" name="Imagem 4">
            <a:extLst>
              <a:ext uri="{FF2B5EF4-FFF2-40B4-BE49-F238E27FC236}">
                <a16:creationId xmlns:a16="http://schemas.microsoft.com/office/drawing/2014/main" id="{EEA66F21-5A08-4EBC-B1B9-D078D3EF7CAE}"/>
              </a:ext>
            </a:extLst>
          </p:cNvPr>
          <p:cNvPicPr>
            <a:picLocks noChangeAspect="1"/>
          </p:cNvPicPr>
          <p:nvPr/>
        </p:nvPicPr>
        <p:blipFill>
          <a:blip r:embed="rId3"/>
          <a:stretch>
            <a:fillRect/>
          </a:stretch>
        </p:blipFill>
        <p:spPr>
          <a:xfrm>
            <a:off x="5875533" y="1885950"/>
            <a:ext cx="4886325" cy="3867150"/>
          </a:xfrm>
          <a:prstGeom prst="rect">
            <a:avLst/>
          </a:prstGeom>
        </p:spPr>
      </p:pic>
    </p:spTree>
    <p:extLst>
      <p:ext uri="{BB962C8B-B14F-4D97-AF65-F5344CB8AC3E}">
        <p14:creationId xmlns:p14="http://schemas.microsoft.com/office/powerpoint/2010/main" val="271025340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5AF0513-D7DF-4533-BF11-B45C10A0412A}"/>
              </a:ext>
            </a:extLst>
          </p:cNvPr>
          <p:cNvSpPr>
            <a:spLocks noGrp="1"/>
          </p:cNvSpPr>
          <p:nvPr>
            <p:ph type="title"/>
          </p:nvPr>
        </p:nvSpPr>
        <p:spPr/>
        <p:txBody>
          <a:bodyPr/>
          <a:lstStyle/>
          <a:p>
            <a:r>
              <a:rPr lang="pt-BR" dirty="0"/>
              <a:t>Modelos de Iluminação</a:t>
            </a:r>
          </a:p>
        </p:txBody>
      </p:sp>
      <p:sp>
        <p:nvSpPr>
          <p:cNvPr id="5" name="Espaço Reservado para Texto 4">
            <a:extLst>
              <a:ext uri="{FF2B5EF4-FFF2-40B4-BE49-F238E27FC236}">
                <a16:creationId xmlns:a16="http://schemas.microsoft.com/office/drawing/2014/main" id="{5BF973B2-2FB5-460B-8C8B-1D1E0ED35811}"/>
              </a:ext>
            </a:extLst>
          </p:cNvPr>
          <p:cNvSpPr>
            <a:spLocks noGrp="1"/>
          </p:cNvSpPr>
          <p:nvPr>
            <p:ph type="body" idx="1"/>
          </p:nvPr>
        </p:nvSpPr>
        <p:spPr/>
        <p:txBody>
          <a:bodyPr/>
          <a:lstStyle/>
          <a:p>
            <a:r>
              <a:rPr lang="pt-BR" dirty="0"/>
              <a:t>Local x Global</a:t>
            </a:r>
          </a:p>
        </p:txBody>
      </p:sp>
    </p:spTree>
    <p:extLst>
      <p:ext uri="{BB962C8B-B14F-4D97-AF65-F5344CB8AC3E}">
        <p14:creationId xmlns:p14="http://schemas.microsoft.com/office/powerpoint/2010/main" val="118175335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7A33C360-0926-40A1-B933-5A06E98BACC2}"/>
              </a:ext>
            </a:extLst>
          </p:cNvPr>
          <p:cNvSpPr>
            <a:spLocks noGrp="1"/>
          </p:cNvSpPr>
          <p:nvPr>
            <p:ph type="title"/>
          </p:nvPr>
        </p:nvSpPr>
        <p:spPr/>
        <p:txBody>
          <a:bodyPr/>
          <a:lstStyle/>
          <a:p>
            <a:r>
              <a:rPr lang="pt-BR" dirty="0"/>
              <a:t>Modelos de Iluminação</a:t>
            </a:r>
          </a:p>
        </p:txBody>
      </p:sp>
      <p:sp>
        <p:nvSpPr>
          <p:cNvPr id="5" name="Espaço Reservado para Conteúdo 4">
            <a:extLst>
              <a:ext uri="{FF2B5EF4-FFF2-40B4-BE49-F238E27FC236}">
                <a16:creationId xmlns:a16="http://schemas.microsoft.com/office/drawing/2014/main" id="{08E56485-450C-413F-ACF5-9AF421A3813A}"/>
              </a:ext>
            </a:extLst>
          </p:cNvPr>
          <p:cNvSpPr>
            <a:spLocks noGrp="1"/>
          </p:cNvSpPr>
          <p:nvPr>
            <p:ph idx="1"/>
          </p:nvPr>
        </p:nvSpPr>
        <p:spPr/>
        <p:txBody>
          <a:bodyPr/>
          <a:lstStyle/>
          <a:p>
            <a:r>
              <a:rPr lang="pt-BR" dirty="0"/>
              <a:t>Global</a:t>
            </a:r>
          </a:p>
          <a:p>
            <a:pPr lvl="1" algn="just"/>
            <a:r>
              <a:rPr lang="pt-BR" dirty="0"/>
              <a:t>Levam em conta a interação direta da luz com pontos da superfície dos objetos bem como </a:t>
            </a:r>
            <a:r>
              <a:rPr lang="pt-BR" dirty="0" err="1"/>
              <a:t>inter-reflexões</a:t>
            </a:r>
            <a:r>
              <a:rPr lang="pt-BR" dirty="0"/>
              <a:t> e outras interações indiretas das luz com objetos na cena. </a:t>
            </a:r>
          </a:p>
          <a:p>
            <a:pPr algn="just"/>
            <a:r>
              <a:rPr lang="pt-BR" dirty="0"/>
              <a:t>Local</a:t>
            </a:r>
          </a:p>
          <a:p>
            <a:pPr lvl="1" algn="just"/>
            <a:r>
              <a:rPr lang="pt-BR" dirty="0"/>
              <a:t>Levam em conta apenas a interação direta da luz com pontos da superfície dos objetos.</a:t>
            </a:r>
          </a:p>
        </p:txBody>
      </p:sp>
    </p:spTree>
    <p:extLst>
      <p:ext uri="{BB962C8B-B14F-4D97-AF65-F5344CB8AC3E}">
        <p14:creationId xmlns:p14="http://schemas.microsoft.com/office/powerpoint/2010/main" val="20950135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1583E7-723D-40E7-AEFD-F16E95A86572}"/>
              </a:ext>
            </a:extLst>
          </p:cNvPr>
          <p:cNvSpPr>
            <a:spLocks noGrp="1"/>
          </p:cNvSpPr>
          <p:nvPr>
            <p:ph type="title"/>
          </p:nvPr>
        </p:nvSpPr>
        <p:spPr/>
        <p:txBody>
          <a:bodyPr/>
          <a:lstStyle/>
          <a:p>
            <a:r>
              <a:rPr lang="pt-BR" dirty="0"/>
              <a:t>Modelo de Iluminação Local: Propriedades das Fontes de Luz</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D368F91-0AF1-465E-BE1C-ED7033DA8A3B}"/>
                  </a:ext>
                </a:extLst>
              </p:cNvPr>
              <p:cNvSpPr>
                <a:spLocks noGrp="1"/>
              </p:cNvSpPr>
              <p:nvPr>
                <p:ph idx="1"/>
              </p:nvPr>
            </p:nvSpPr>
            <p:spPr/>
            <p:txBody>
              <a:bodyPr>
                <a:normAutofit/>
              </a:bodyPr>
              <a:lstStyle/>
              <a:p>
                <a:r>
                  <a:rPr lang="pt-BR" dirty="0"/>
                  <a:t>Modelo de Phong combina:</a:t>
                </a:r>
              </a:p>
              <a:p>
                <a:pPr lvl="1"/>
                <a:r>
                  <a:rPr lang="pt-BR" dirty="0"/>
                  <a:t>Reflexão puramente difusa em superfícies ásperas</a:t>
                </a:r>
              </a:p>
              <a:p>
                <a:pPr lvl="2"/>
                <a14:m>
                  <m:oMath xmlns:m="http://schemas.openxmlformats.org/officeDocument/2006/math">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𝐼</m:t>
                        </m:r>
                      </m:e>
                      <m:sub>
                        <m:r>
                          <a:rPr lang="pt-BR" sz="2400" b="0" i="1" smtClean="0">
                            <a:solidFill>
                              <a:srgbClr val="FF0000"/>
                            </a:solidFill>
                            <a:latin typeface="Cambria Math" panose="02040503050406030204" pitchFamily="18" charset="0"/>
                          </a:rPr>
                          <m:t>𝑑</m:t>
                        </m:r>
                      </m:sub>
                    </m:sSub>
                    <m:r>
                      <a:rPr lang="pt-BR" sz="2400" b="0" i="1" smtClean="0">
                        <a:solidFill>
                          <a:srgbClr val="FF0000"/>
                        </a:solidFill>
                        <a:latin typeface="Cambria Math" panose="02040503050406030204" pitchFamily="18" charset="0"/>
                      </a:rPr>
                      <m:t>={</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𝑅</m:t>
                        </m:r>
                      </m:e>
                      <m:sub>
                        <m:r>
                          <a:rPr lang="pt-BR" sz="2400" b="0" i="1" smtClean="0">
                            <a:solidFill>
                              <a:srgbClr val="FF0000"/>
                            </a:solidFill>
                            <a:latin typeface="Cambria Math" panose="02040503050406030204" pitchFamily="18" charset="0"/>
                          </a:rPr>
                          <m:t>𝑑</m:t>
                        </m:r>
                      </m:sub>
                    </m:sSub>
                    <m:r>
                      <a:rPr lang="pt-BR" sz="2400" b="0" i="1" smtClean="0">
                        <a:solidFill>
                          <a:srgbClr val="FF0000"/>
                        </a:solidFill>
                        <a:latin typeface="Cambria Math" panose="02040503050406030204" pitchFamily="18" charset="0"/>
                      </a:rPr>
                      <m:t>, </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𝐺</m:t>
                        </m:r>
                      </m:e>
                      <m:sub>
                        <m:r>
                          <a:rPr lang="pt-BR" sz="2400" b="0" i="1" smtClean="0">
                            <a:solidFill>
                              <a:srgbClr val="FF0000"/>
                            </a:solidFill>
                            <a:latin typeface="Cambria Math" panose="02040503050406030204" pitchFamily="18" charset="0"/>
                          </a:rPr>
                          <m:t>𝑑</m:t>
                        </m:r>
                      </m:sub>
                    </m:sSub>
                    <m:r>
                      <a:rPr lang="pt-BR" sz="2400" b="0" i="1" smtClean="0">
                        <a:solidFill>
                          <a:srgbClr val="FF0000"/>
                        </a:solidFill>
                        <a:latin typeface="Cambria Math" panose="02040503050406030204" pitchFamily="18" charset="0"/>
                      </a:rPr>
                      <m:t>, </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𝐵</m:t>
                        </m:r>
                      </m:e>
                      <m:sub>
                        <m:r>
                          <a:rPr lang="pt-BR" sz="2400" b="0" i="1" smtClean="0">
                            <a:solidFill>
                              <a:srgbClr val="FF0000"/>
                            </a:solidFill>
                            <a:latin typeface="Cambria Math" panose="02040503050406030204" pitchFamily="18" charset="0"/>
                          </a:rPr>
                          <m:t>𝑑</m:t>
                        </m:r>
                      </m:sub>
                    </m:sSub>
                    <m:r>
                      <a:rPr lang="pt-BR" sz="2400" b="0" i="1" smtClean="0">
                        <a:solidFill>
                          <a:srgbClr val="FF0000"/>
                        </a:solidFill>
                        <a:latin typeface="Cambria Math" panose="02040503050406030204" pitchFamily="18" charset="0"/>
                      </a:rPr>
                      <m:t>}</m:t>
                    </m:r>
                  </m:oMath>
                </a14:m>
                <a:endParaRPr lang="pt-BR" sz="2400" dirty="0">
                  <a:solidFill>
                    <a:srgbClr val="FF0000"/>
                  </a:solidFill>
                </a:endParaRPr>
              </a:p>
              <a:p>
                <a:pPr lvl="1"/>
                <a:r>
                  <a:rPr lang="pt-BR" dirty="0"/>
                  <a:t>Reflexão puramente especular em superfícies polidas.</a:t>
                </a:r>
              </a:p>
              <a:p>
                <a:pPr lvl="2"/>
                <a14:m>
                  <m:oMath xmlns:m="http://schemas.openxmlformats.org/officeDocument/2006/math">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𝐼</m:t>
                        </m:r>
                      </m:e>
                      <m:sub>
                        <m:r>
                          <a:rPr lang="pt-BR" sz="2400" b="0" i="1" smtClean="0">
                            <a:solidFill>
                              <a:srgbClr val="FF0000"/>
                            </a:solidFill>
                            <a:latin typeface="Cambria Math" panose="02040503050406030204" pitchFamily="18" charset="0"/>
                          </a:rPr>
                          <m:t>𝑠</m:t>
                        </m:r>
                      </m:sub>
                    </m:sSub>
                    <m:r>
                      <a:rPr lang="pt-BR" sz="2400" b="0" i="1" smtClean="0">
                        <a:solidFill>
                          <a:srgbClr val="FF0000"/>
                        </a:solidFill>
                        <a:latin typeface="Cambria Math" panose="02040503050406030204" pitchFamily="18" charset="0"/>
                      </a:rPr>
                      <m:t>={</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𝑅</m:t>
                        </m:r>
                      </m:e>
                      <m:sub>
                        <m:r>
                          <a:rPr lang="pt-BR" sz="2400" b="0" i="1" smtClean="0">
                            <a:solidFill>
                              <a:srgbClr val="FF0000"/>
                            </a:solidFill>
                            <a:latin typeface="Cambria Math" panose="02040503050406030204" pitchFamily="18" charset="0"/>
                          </a:rPr>
                          <m:t>𝑠</m:t>
                        </m:r>
                      </m:sub>
                    </m:sSub>
                    <m:r>
                      <a:rPr lang="pt-BR" sz="2400" b="0" i="1" smtClean="0">
                        <a:solidFill>
                          <a:srgbClr val="FF0000"/>
                        </a:solidFill>
                        <a:latin typeface="Cambria Math" panose="02040503050406030204" pitchFamily="18" charset="0"/>
                      </a:rPr>
                      <m:t>, </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𝐺</m:t>
                        </m:r>
                      </m:e>
                      <m:sub>
                        <m:r>
                          <a:rPr lang="pt-BR" sz="2400" b="0" i="1" smtClean="0">
                            <a:solidFill>
                              <a:srgbClr val="FF0000"/>
                            </a:solidFill>
                            <a:latin typeface="Cambria Math" panose="02040503050406030204" pitchFamily="18" charset="0"/>
                          </a:rPr>
                          <m:t>𝑠</m:t>
                        </m:r>
                      </m:sub>
                    </m:sSub>
                    <m:r>
                      <a:rPr lang="pt-BR" sz="2400" b="0" i="1" smtClean="0">
                        <a:solidFill>
                          <a:srgbClr val="FF0000"/>
                        </a:solidFill>
                        <a:latin typeface="Cambria Math" panose="02040503050406030204" pitchFamily="18" charset="0"/>
                      </a:rPr>
                      <m:t>, </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𝐵</m:t>
                        </m:r>
                      </m:e>
                      <m:sub>
                        <m:r>
                          <a:rPr lang="pt-BR" sz="2400" b="0" i="1" smtClean="0">
                            <a:solidFill>
                              <a:srgbClr val="FF0000"/>
                            </a:solidFill>
                            <a:latin typeface="Cambria Math" panose="02040503050406030204" pitchFamily="18" charset="0"/>
                          </a:rPr>
                          <m:t>𝑠</m:t>
                        </m:r>
                      </m:sub>
                    </m:sSub>
                    <m:r>
                      <a:rPr lang="pt-BR" sz="2400" b="0" i="1" smtClean="0">
                        <a:solidFill>
                          <a:srgbClr val="FF0000"/>
                        </a:solidFill>
                        <a:latin typeface="Cambria Math" panose="02040503050406030204" pitchFamily="18" charset="0"/>
                      </a:rPr>
                      <m:t>}</m:t>
                    </m:r>
                  </m:oMath>
                </a14:m>
                <a:endParaRPr lang="pt-BR" sz="2400" dirty="0">
                  <a:solidFill>
                    <a:srgbClr val="FF0000"/>
                  </a:solidFill>
                </a:endParaRPr>
              </a:p>
              <a:p>
                <a:pPr lvl="1"/>
                <a:r>
                  <a:rPr lang="pt-BR" dirty="0"/>
                  <a:t>Reflexão ambiente: heurística para evitar áreas completamente escuras na imagem.</a:t>
                </a:r>
              </a:p>
              <a:p>
                <a:pPr lvl="2"/>
                <a:r>
                  <a:rPr lang="pt-BR" sz="2400" dirty="0">
                    <a:solidFill>
                      <a:srgbClr val="FF0000"/>
                    </a:solidFill>
                  </a:rPr>
                  <a:t>Termo único para toda a cena: </a:t>
                </a:r>
                <a14:m>
                  <m:oMath xmlns:m="http://schemas.openxmlformats.org/officeDocument/2006/math">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𝐼</m:t>
                        </m:r>
                      </m:e>
                      <m:sub>
                        <m:r>
                          <a:rPr lang="pt-BR" sz="2400" b="0" i="1" smtClean="0">
                            <a:solidFill>
                              <a:srgbClr val="FF0000"/>
                            </a:solidFill>
                            <a:latin typeface="Cambria Math" panose="02040503050406030204" pitchFamily="18" charset="0"/>
                          </a:rPr>
                          <m:t>𝑎</m:t>
                        </m:r>
                      </m:sub>
                    </m:sSub>
                    <m:r>
                      <a:rPr lang="pt-BR" sz="2400" b="0" i="1" smtClean="0">
                        <a:solidFill>
                          <a:srgbClr val="FF0000"/>
                        </a:solidFill>
                        <a:latin typeface="Cambria Math" panose="02040503050406030204" pitchFamily="18" charset="0"/>
                      </a:rPr>
                      <m:t>={</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𝑅</m:t>
                        </m:r>
                      </m:e>
                      <m:sub>
                        <m:r>
                          <a:rPr lang="pt-BR" sz="2400" b="0" i="1" smtClean="0">
                            <a:solidFill>
                              <a:srgbClr val="FF0000"/>
                            </a:solidFill>
                            <a:latin typeface="Cambria Math" panose="02040503050406030204" pitchFamily="18" charset="0"/>
                          </a:rPr>
                          <m:t>𝑎</m:t>
                        </m:r>
                      </m:sub>
                    </m:sSub>
                    <m:r>
                      <a:rPr lang="pt-BR" sz="2400" b="0" i="1" smtClean="0">
                        <a:solidFill>
                          <a:srgbClr val="FF0000"/>
                        </a:solidFill>
                        <a:latin typeface="Cambria Math" panose="02040503050406030204" pitchFamily="18" charset="0"/>
                      </a:rPr>
                      <m:t>, </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𝐺</m:t>
                        </m:r>
                      </m:e>
                      <m:sub>
                        <m:r>
                          <a:rPr lang="pt-BR" sz="2400" b="0" i="1" smtClean="0">
                            <a:solidFill>
                              <a:srgbClr val="FF0000"/>
                            </a:solidFill>
                            <a:latin typeface="Cambria Math" panose="02040503050406030204" pitchFamily="18" charset="0"/>
                          </a:rPr>
                          <m:t>𝑎</m:t>
                        </m:r>
                      </m:sub>
                    </m:sSub>
                    <m:r>
                      <a:rPr lang="pt-BR" sz="2400" b="0" i="1" smtClean="0">
                        <a:solidFill>
                          <a:srgbClr val="FF0000"/>
                        </a:solidFill>
                        <a:latin typeface="Cambria Math" panose="02040503050406030204" pitchFamily="18" charset="0"/>
                      </a:rPr>
                      <m:t>, </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𝐵</m:t>
                        </m:r>
                      </m:e>
                      <m:sub>
                        <m:r>
                          <a:rPr lang="pt-BR" sz="2400" b="0" i="1" smtClean="0">
                            <a:solidFill>
                              <a:srgbClr val="FF0000"/>
                            </a:solidFill>
                            <a:latin typeface="Cambria Math" panose="02040503050406030204" pitchFamily="18" charset="0"/>
                          </a:rPr>
                          <m:t>𝑎</m:t>
                        </m:r>
                      </m:sub>
                    </m:sSub>
                    <m:r>
                      <a:rPr lang="pt-BR" sz="2400" b="0" i="1" smtClean="0">
                        <a:solidFill>
                          <a:srgbClr val="FF0000"/>
                        </a:solidFill>
                        <a:latin typeface="Cambria Math" panose="02040503050406030204" pitchFamily="18" charset="0"/>
                      </a:rPr>
                      <m:t>}</m:t>
                    </m:r>
                  </m:oMath>
                </a14:m>
                <a:endParaRPr lang="pt-BR" sz="2400" dirty="0">
                  <a:solidFill>
                    <a:srgbClr val="FF0000"/>
                  </a:solidFill>
                </a:endParaRPr>
              </a:p>
            </p:txBody>
          </p:sp>
        </mc:Choice>
        <mc:Fallback xmlns="">
          <p:sp>
            <p:nvSpPr>
              <p:cNvPr id="3" name="Espaço Reservado para Conteúdo 2">
                <a:extLst>
                  <a:ext uri="{FF2B5EF4-FFF2-40B4-BE49-F238E27FC236}">
                    <a16:creationId xmlns:a16="http://schemas.microsoft.com/office/drawing/2014/main" id="{DD368F91-0AF1-465E-BE1C-ED7033DA8A3B}"/>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pt-BR">
                    <a:noFill/>
                  </a:rPr>
                  <a:t> </a:t>
                </a:r>
              </a:p>
            </p:txBody>
          </p:sp>
        </mc:Fallback>
      </mc:AlternateContent>
    </p:spTree>
    <p:extLst>
      <p:ext uri="{BB962C8B-B14F-4D97-AF65-F5344CB8AC3E}">
        <p14:creationId xmlns:p14="http://schemas.microsoft.com/office/powerpoint/2010/main" val="10245056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1583E7-723D-40E7-AEFD-F16E95A86572}"/>
              </a:ext>
            </a:extLst>
          </p:cNvPr>
          <p:cNvSpPr>
            <a:spLocks noGrp="1"/>
          </p:cNvSpPr>
          <p:nvPr>
            <p:ph type="title"/>
          </p:nvPr>
        </p:nvSpPr>
        <p:spPr/>
        <p:txBody>
          <a:bodyPr/>
          <a:lstStyle/>
          <a:p>
            <a:r>
              <a:rPr lang="pt-BR" dirty="0"/>
              <a:t>Modelo de Iluminação Local: Propriedades dos Objetos no modelo de Phong</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D368F91-0AF1-465E-BE1C-ED7033DA8A3B}"/>
                  </a:ext>
                </a:extLst>
              </p:cNvPr>
              <p:cNvSpPr>
                <a:spLocks noGrp="1"/>
              </p:cNvSpPr>
              <p:nvPr>
                <p:ph idx="1"/>
              </p:nvPr>
            </p:nvSpPr>
            <p:spPr/>
            <p:txBody>
              <a:bodyPr>
                <a:normAutofit/>
              </a:bodyPr>
              <a:lstStyle/>
              <a:p>
                <a:r>
                  <a:rPr lang="pt-BR" dirty="0"/>
                  <a:t>Os materiais são definidos por (pelo):</a:t>
                </a:r>
              </a:p>
              <a:p>
                <a:pPr lvl="1"/>
                <a:r>
                  <a:rPr lang="pt-BR" dirty="0"/>
                  <a:t>Índice de reflexão da luz difusa</a:t>
                </a:r>
              </a:p>
              <a:p>
                <a:pPr lvl="2"/>
                <a14:m>
                  <m:oMath xmlns:m="http://schemas.openxmlformats.org/officeDocument/2006/math">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𝑘</m:t>
                        </m:r>
                      </m:e>
                      <m:sub>
                        <m:r>
                          <a:rPr lang="pt-BR" sz="2400" b="0" i="1" smtClean="0">
                            <a:solidFill>
                              <a:srgbClr val="FF0000"/>
                            </a:solidFill>
                            <a:latin typeface="Cambria Math" panose="02040503050406030204" pitchFamily="18" charset="0"/>
                          </a:rPr>
                          <m:t>𝑑</m:t>
                        </m:r>
                      </m:sub>
                    </m:sSub>
                  </m:oMath>
                </a14:m>
                <a:r>
                  <a:rPr lang="pt-BR" sz="2400" dirty="0">
                    <a:solidFill>
                      <a:srgbClr val="FF0000"/>
                    </a:solidFill>
                  </a:rPr>
                  <a:t>: o quanto o material reflete da luz difusa (um valor entre 0 e 1 para cada canal)</a:t>
                </a:r>
              </a:p>
              <a:p>
                <a:pPr lvl="1"/>
                <a:r>
                  <a:rPr lang="pt-BR" dirty="0"/>
                  <a:t>Índice de reflexão da luz especular</a:t>
                </a:r>
              </a:p>
              <a:p>
                <a:pPr lvl="2"/>
                <a14:m>
                  <m:oMath xmlns:m="http://schemas.openxmlformats.org/officeDocument/2006/math">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𝑘</m:t>
                        </m:r>
                      </m:e>
                      <m:sub>
                        <m:r>
                          <a:rPr lang="pt-BR" sz="2400" b="0" i="1" smtClean="0">
                            <a:solidFill>
                              <a:srgbClr val="FF0000"/>
                            </a:solidFill>
                            <a:latin typeface="Cambria Math" panose="02040503050406030204" pitchFamily="18" charset="0"/>
                          </a:rPr>
                          <m:t>𝑠</m:t>
                        </m:r>
                      </m:sub>
                    </m:sSub>
                    <m:r>
                      <a:rPr lang="pt-BR" sz="2400" b="0" i="1" smtClean="0">
                        <a:solidFill>
                          <a:srgbClr val="FF0000"/>
                        </a:solidFill>
                        <a:latin typeface="Cambria Math" panose="02040503050406030204" pitchFamily="18" charset="0"/>
                      </a:rPr>
                      <m:t>:</m:t>
                    </m:r>
                  </m:oMath>
                </a14:m>
                <a:r>
                  <a:rPr lang="pt-BR" sz="2400" dirty="0">
                    <a:solidFill>
                      <a:srgbClr val="FF0000"/>
                    </a:solidFill>
                  </a:rPr>
                  <a:t> o quanto o material reflete da luz especular (um valor entre 0 e 1 para cada canal)</a:t>
                </a:r>
              </a:p>
              <a:p>
                <a:pPr lvl="1"/>
                <a:r>
                  <a:rPr lang="pt-BR" dirty="0"/>
                  <a:t>Índice de reflexão da luz ambiente</a:t>
                </a:r>
              </a:p>
              <a:p>
                <a:pPr lvl="2"/>
                <a14:m>
                  <m:oMath xmlns:m="http://schemas.openxmlformats.org/officeDocument/2006/math">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𝑘</m:t>
                        </m:r>
                      </m:e>
                      <m:sub>
                        <m:r>
                          <a:rPr lang="pt-BR" sz="2400" b="0" i="1" smtClean="0">
                            <a:solidFill>
                              <a:srgbClr val="FF0000"/>
                            </a:solidFill>
                            <a:latin typeface="Cambria Math" panose="02040503050406030204" pitchFamily="18" charset="0"/>
                          </a:rPr>
                          <m:t>𝑎</m:t>
                        </m:r>
                      </m:sub>
                    </m:sSub>
                    <m:r>
                      <a:rPr lang="pt-BR" sz="2400" b="0" i="1" smtClean="0">
                        <a:solidFill>
                          <a:srgbClr val="FF0000"/>
                        </a:solidFill>
                        <a:latin typeface="Cambria Math" panose="02040503050406030204" pitchFamily="18" charset="0"/>
                      </a:rPr>
                      <m:t>:</m:t>
                    </m:r>
                    <m:r>
                      <m:rPr>
                        <m:nor/>
                      </m:rPr>
                      <a:rPr lang="pt-BR" sz="2400" dirty="0">
                        <a:solidFill>
                          <a:srgbClr val="FF0000"/>
                        </a:solidFill>
                      </a:rPr>
                      <m:t>o</m:t>
                    </m:r>
                    <m:r>
                      <m:rPr>
                        <m:nor/>
                      </m:rPr>
                      <a:rPr lang="pt-BR" sz="2400" dirty="0">
                        <a:solidFill>
                          <a:srgbClr val="FF0000"/>
                        </a:solidFill>
                      </a:rPr>
                      <m:t> </m:t>
                    </m:r>
                    <m:r>
                      <m:rPr>
                        <m:nor/>
                      </m:rPr>
                      <a:rPr lang="pt-BR" sz="2400" dirty="0">
                        <a:solidFill>
                          <a:srgbClr val="FF0000"/>
                        </a:solidFill>
                      </a:rPr>
                      <m:t>quanto</m:t>
                    </m:r>
                    <m:r>
                      <m:rPr>
                        <m:nor/>
                      </m:rPr>
                      <a:rPr lang="pt-BR" sz="2400" dirty="0">
                        <a:solidFill>
                          <a:srgbClr val="FF0000"/>
                        </a:solidFill>
                      </a:rPr>
                      <m:t> </m:t>
                    </m:r>
                    <m:r>
                      <m:rPr>
                        <m:nor/>
                      </m:rPr>
                      <a:rPr lang="pt-BR" sz="2400" dirty="0">
                        <a:solidFill>
                          <a:srgbClr val="FF0000"/>
                        </a:solidFill>
                      </a:rPr>
                      <m:t>o</m:t>
                    </m:r>
                    <m:r>
                      <m:rPr>
                        <m:nor/>
                      </m:rPr>
                      <a:rPr lang="pt-BR" sz="2400" dirty="0">
                        <a:solidFill>
                          <a:srgbClr val="FF0000"/>
                        </a:solidFill>
                      </a:rPr>
                      <m:t> </m:t>
                    </m:r>
                    <m:r>
                      <m:rPr>
                        <m:nor/>
                      </m:rPr>
                      <a:rPr lang="pt-BR" sz="2400" dirty="0">
                        <a:solidFill>
                          <a:srgbClr val="FF0000"/>
                        </a:solidFill>
                      </a:rPr>
                      <m:t>material</m:t>
                    </m:r>
                    <m:r>
                      <m:rPr>
                        <m:nor/>
                      </m:rPr>
                      <a:rPr lang="pt-BR" sz="2400" dirty="0">
                        <a:solidFill>
                          <a:srgbClr val="FF0000"/>
                        </a:solidFill>
                      </a:rPr>
                      <m:t> </m:t>
                    </m:r>
                    <m:r>
                      <m:rPr>
                        <m:nor/>
                      </m:rPr>
                      <a:rPr lang="pt-BR" sz="2400" dirty="0">
                        <a:solidFill>
                          <a:srgbClr val="FF0000"/>
                        </a:solidFill>
                      </a:rPr>
                      <m:t>reflete</m:t>
                    </m:r>
                    <m:r>
                      <m:rPr>
                        <m:nor/>
                      </m:rPr>
                      <a:rPr lang="pt-BR" sz="2400" dirty="0">
                        <a:solidFill>
                          <a:srgbClr val="FF0000"/>
                        </a:solidFill>
                      </a:rPr>
                      <m:t> </m:t>
                    </m:r>
                    <m:r>
                      <m:rPr>
                        <m:nor/>
                      </m:rPr>
                      <a:rPr lang="pt-BR" sz="2400" dirty="0">
                        <a:solidFill>
                          <a:srgbClr val="FF0000"/>
                        </a:solidFill>
                      </a:rPr>
                      <m:t>da</m:t>
                    </m:r>
                    <m:r>
                      <m:rPr>
                        <m:nor/>
                      </m:rPr>
                      <a:rPr lang="pt-BR" sz="2400" dirty="0">
                        <a:solidFill>
                          <a:srgbClr val="FF0000"/>
                        </a:solidFill>
                      </a:rPr>
                      <m:t> </m:t>
                    </m:r>
                    <m:r>
                      <m:rPr>
                        <m:nor/>
                      </m:rPr>
                      <a:rPr lang="pt-BR" sz="2400" dirty="0">
                        <a:solidFill>
                          <a:srgbClr val="FF0000"/>
                        </a:solidFill>
                      </a:rPr>
                      <m:t>luz</m:t>
                    </m:r>
                    <m:r>
                      <m:rPr>
                        <m:nor/>
                      </m:rPr>
                      <a:rPr lang="pt-BR" sz="2400" b="0" i="0" dirty="0" smtClean="0">
                        <a:solidFill>
                          <a:srgbClr val="FF0000"/>
                        </a:solidFill>
                      </a:rPr>
                      <m:t> </m:t>
                    </m:r>
                    <m:r>
                      <m:rPr>
                        <m:nor/>
                      </m:rPr>
                      <a:rPr lang="pt-BR" sz="2400" b="0" i="0" dirty="0" smtClean="0">
                        <a:solidFill>
                          <a:srgbClr val="FF0000"/>
                        </a:solidFill>
                      </a:rPr>
                      <m:t>ambiente</m:t>
                    </m:r>
                    <m:r>
                      <m:rPr>
                        <m:nor/>
                      </m:rPr>
                      <a:rPr lang="pt-BR" sz="2400" dirty="0">
                        <a:solidFill>
                          <a:srgbClr val="FF0000"/>
                        </a:solidFill>
                      </a:rPr>
                      <m:t> (</m:t>
                    </m:r>
                    <m:r>
                      <m:rPr>
                        <m:nor/>
                      </m:rPr>
                      <a:rPr lang="pt-BR" sz="2400" dirty="0">
                        <a:solidFill>
                          <a:srgbClr val="FF0000"/>
                        </a:solidFill>
                      </a:rPr>
                      <m:t>um</m:t>
                    </m:r>
                    <m:r>
                      <m:rPr>
                        <m:nor/>
                      </m:rPr>
                      <a:rPr lang="pt-BR" sz="2400" dirty="0">
                        <a:solidFill>
                          <a:srgbClr val="FF0000"/>
                        </a:solidFill>
                      </a:rPr>
                      <m:t> </m:t>
                    </m:r>
                    <m:r>
                      <m:rPr>
                        <m:nor/>
                      </m:rPr>
                      <a:rPr lang="pt-BR" sz="2400" dirty="0">
                        <a:solidFill>
                          <a:srgbClr val="FF0000"/>
                        </a:solidFill>
                      </a:rPr>
                      <m:t>valor</m:t>
                    </m:r>
                    <m:r>
                      <m:rPr>
                        <m:nor/>
                      </m:rPr>
                      <a:rPr lang="pt-BR" sz="2400" dirty="0">
                        <a:solidFill>
                          <a:srgbClr val="FF0000"/>
                        </a:solidFill>
                      </a:rPr>
                      <m:t> </m:t>
                    </m:r>
                    <m:r>
                      <m:rPr>
                        <m:nor/>
                      </m:rPr>
                      <a:rPr lang="pt-BR" sz="2400" dirty="0">
                        <a:solidFill>
                          <a:srgbClr val="FF0000"/>
                        </a:solidFill>
                      </a:rPr>
                      <m:t>entre</m:t>
                    </m:r>
                    <m:r>
                      <m:rPr>
                        <m:nor/>
                      </m:rPr>
                      <a:rPr lang="pt-BR" sz="2400" dirty="0">
                        <a:solidFill>
                          <a:srgbClr val="FF0000"/>
                        </a:solidFill>
                      </a:rPr>
                      <m:t> 0 </m:t>
                    </m:r>
                    <m:r>
                      <m:rPr>
                        <m:nor/>
                      </m:rPr>
                      <a:rPr lang="pt-BR" sz="2400" dirty="0">
                        <a:solidFill>
                          <a:srgbClr val="FF0000"/>
                        </a:solidFill>
                      </a:rPr>
                      <m:t>e</m:t>
                    </m:r>
                    <m:r>
                      <m:rPr>
                        <m:nor/>
                      </m:rPr>
                      <a:rPr lang="pt-BR" sz="2400" dirty="0">
                        <a:solidFill>
                          <a:srgbClr val="FF0000"/>
                        </a:solidFill>
                      </a:rPr>
                      <m:t> 1 </m:t>
                    </m:r>
                    <m:r>
                      <m:rPr>
                        <m:nor/>
                      </m:rPr>
                      <a:rPr lang="pt-BR" sz="2400" dirty="0">
                        <a:solidFill>
                          <a:srgbClr val="FF0000"/>
                        </a:solidFill>
                      </a:rPr>
                      <m:t>para</m:t>
                    </m:r>
                    <m:r>
                      <m:rPr>
                        <m:nor/>
                      </m:rPr>
                      <a:rPr lang="pt-BR" sz="2400" dirty="0">
                        <a:solidFill>
                          <a:srgbClr val="FF0000"/>
                        </a:solidFill>
                      </a:rPr>
                      <m:t> </m:t>
                    </m:r>
                    <m:r>
                      <m:rPr>
                        <m:nor/>
                      </m:rPr>
                      <a:rPr lang="pt-BR" sz="2400" dirty="0">
                        <a:solidFill>
                          <a:srgbClr val="FF0000"/>
                        </a:solidFill>
                      </a:rPr>
                      <m:t>cada</m:t>
                    </m:r>
                    <m:r>
                      <m:rPr>
                        <m:nor/>
                      </m:rPr>
                      <a:rPr lang="pt-BR" sz="2400" dirty="0">
                        <a:solidFill>
                          <a:srgbClr val="FF0000"/>
                        </a:solidFill>
                      </a:rPr>
                      <m:t> </m:t>
                    </m:r>
                    <m:r>
                      <m:rPr>
                        <m:nor/>
                      </m:rPr>
                      <a:rPr lang="pt-BR" sz="2400" dirty="0">
                        <a:solidFill>
                          <a:srgbClr val="FF0000"/>
                        </a:solidFill>
                      </a:rPr>
                      <m:t>canal</m:t>
                    </m:r>
                    <m:r>
                      <m:rPr>
                        <m:nor/>
                      </m:rPr>
                      <a:rPr lang="pt-BR" sz="2400" dirty="0">
                        <a:solidFill>
                          <a:srgbClr val="FF0000"/>
                        </a:solidFill>
                      </a:rPr>
                      <m:t>)</m:t>
                    </m:r>
                  </m:oMath>
                </a14:m>
                <a:endParaRPr lang="pt-BR" sz="2400" dirty="0">
                  <a:solidFill>
                    <a:srgbClr val="FF0000"/>
                  </a:solidFill>
                </a:endParaRPr>
              </a:p>
            </p:txBody>
          </p:sp>
        </mc:Choice>
        <mc:Fallback xmlns="">
          <p:sp>
            <p:nvSpPr>
              <p:cNvPr id="3" name="Espaço Reservado para Conteúdo 2">
                <a:extLst>
                  <a:ext uri="{FF2B5EF4-FFF2-40B4-BE49-F238E27FC236}">
                    <a16:creationId xmlns:a16="http://schemas.microsoft.com/office/drawing/2014/main" id="{DD368F91-0AF1-465E-BE1C-ED7033DA8A3B}"/>
                  </a:ext>
                </a:extLst>
              </p:cNvPr>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pt-BR">
                    <a:noFill/>
                  </a:rPr>
                  <a:t> </a:t>
                </a:r>
              </a:p>
            </p:txBody>
          </p:sp>
        </mc:Fallback>
      </mc:AlternateContent>
    </p:spTree>
    <p:extLst>
      <p:ext uri="{BB962C8B-B14F-4D97-AF65-F5344CB8AC3E}">
        <p14:creationId xmlns:p14="http://schemas.microsoft.com/office/powerpoint/2010/main" val="1440154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90C2B-793B-4DDC-98DE-6E101CA7107A}"/>
              </a:ext>
            </a:extLst>
          </p:cNvPr>
          <p:cNvSpPr>
            <a:spLocks noGrp="1"/>
          </p:cNvSpPr>
          <p:nvPr>
            <p:ph type="title"/>
          </p:nvPr>
        </p:nvSpPr>
        <p:spPr/>
        <p:txBody>
          <a:bodyPr/>
          <a:lstStyle/>
          <a:p>
            <a:r>
              <a:rPr lang="pt-BR" dirty="0"/>
              <a:t>Modelo de Iluminação Local de Phong</a:t>
            </a:r>
          </a:p>
        </p:txBody>
      </p:sp>
      <p:sp>
        <p:nvSpPr>
          <p:cNvPr id="3" name="Espaço Reservado para Conteúdo 2">
            <a:extLst>
              <a:ext uri="{FF2B5EF4-FFF2-40B4-BE49-F238E27FC236}">
                <a16:creationId xmlns:a16="http://schemas.microsoft.com/office/drawing/2014/main" id="{C97DC909-4FA5-4705-A191-2861DECD4DAA}"/>
              </a:ext>
            </a:extLst>
          </p:cNvPr>
          <p:cNvSpPr>
            <a:spLocks noGrp="1"/>
          </p:cNvSpPr>
          <p:nvPr>
            <p:ph idx="1"/>
          </p:nvPr>
        </p:nvSpPr>
        <p:spPr/>
        <p:txBody>
          <a:bodyPr/>
          <a:lstStyle/>
          <a:p>
            <a:r>
              <a:rPr lang="pt-BR" dirty="0"/>
              <a:t>Cálculo da Luz Ambiente</a:t>
            </a:r>
          </a:p>
        </p:txBody>
      </p:sp>
      <p:pic>
        <p:nvPicPr>
          <p:cNvPr id="4" name="Imagem 3">
            <a:extLst>
              <a:ext uri="{FF2B5EF4-FFF2-40B4-BE49-F238E27FC236}">
                <a16:creationId xmlns:a16="http://schemas.microsoft.com/office/drawing/2014/main" id="{87C6AF0F-BBD3-4E5C-8E82-B2EFF7E04F3F}"/>
              </a:ext>
            </a:extLst>
          </p:cNvPr>
          <p:cNvPicPr>
            <a:picLocks noChangeAspect="1"/>
          </p:cNvPicPr>
          <p:nvPr/>
        </p:nvPicPr>
        <p:blipFill>
          <a:blip r:embed="rId2"/>
          <a:stretch>
            <a:fillRect/>
          </a:stretch>
        </p:blipFill>
        <p:spPr>
          <a:xfrm>
            <a:off x="4656405" y="2486351"/>
            <a:ext cx="3171385" cy="1151871"/>
          </a:xfrm>
          <a:prstGeom prst="rect">
            <a:avLst/>
          </a:prstGeom>
        </p:spPr>
      </p:pic>
      <p:sp>
        <p:nvSpPr>
          <p:cNvPr id="5" name="Retângulo: Cantos Arredondados 4">
            <a:extLst>
              <a:ext uri="{FF2B5EF4-FFF2-40B4-BE49-F238E27FC236}">
                <a16:creationId xmlns:a16="http://schemas.microsoft.com/office/drawing/2014/main" id="{8BC326AD-E606-499D-9756-73A80082080D}"/>
              </a:ext>
            </a:extLst>
          </p:cNvPr>
          <p:cNvSpPr/>
          <p:nvPr/>
        </p:nvSpPr>
        <p:spPr>
          <a:xfrm>
            <a:off x="4441432" y="4484938"/>
            <a:ext cx="3601329" cy="845308"/>
          </a:xfrm>
          <a:prstGeom prst="round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0D1FDE6B-C09F-4A33-989A-80A65207A8A8}"/>
              </a:ext>
            </a:extLst>
          </p:cNvPr>
          <p:cNvSpPr txBox="1"/>
          <p:nvPr/>
        </p:nvSpPr>
        <p:spPr>
          <a:xfrm>
            <a:off x="661181" y="3284609"/>
            <a:ext cx="2236763" cy="1200329"/>
          </a:xfrm>
          <a:prstGeom prst="rect">
            <a:avLst/>
          </a:prstGeom>
          <a:noFill/>
        </p:spPr>
        <p:txBody>
          <a:bodyPr wrap="square" rtlCol="0">
            <a:spAutoFit/>
          </a:bodyPr>
          <a:lstStyle/>
          <a:p>
            <a:r>
              <a:rPr lang="pt-BR" dirty="0"/>
              <a:t>Exemplo:</a:t>
            </a:r>
          </a:p>
          <a:p>
            <a:r>
              <a:rPr lang="pt-BR" dirty="0"/>
              <a:t>Ia = (0.4, 0.4, 0.4)</a:t>
            </a:r>
          </a:p>
          <a:p>
            <a:r>
              <a:rPr lang="pt-BR" dirty="0"/>
              <a:t>Ka = (0.2, 0.2, 0.2)</a:t>
            </a:r>
          </a:p>
          <a:p>
            <a:r>
              <a:rPr lang="pt-BR" dirty="0"/>
              <a:t>A = (0.08, 0.08, 0.08)</a:t>
            </a:r>
          </a:p>
        </p:txBody>
      </p:sp>
      <p:cxnSp>
        <p:nvCxnSpPr>
          <p:cNvPr id="8" name="Conector de Seta Reta 7">
            <a:extLst>
              <a:ext uri="{FF2B5EF4-FFF2-40B4-BE49-F238E27FC236}">
                <a16:creationId xmlns:a16="http://schemas.microsoft.com/office/drawing/2014/main" id="{59FA05B6-74AB-4C9F-97DC-C38A3A12CC9F}"/>
              </a:ext>
            </a:extLst>
          </p:cNvPr>
          <p:cNvCxnSpPr>
            <a:cxnSpLocks/>
          </p:cNvCxnSpPr>
          <p:nvPr/>
        </p:nvCxnSpPr>
        <p:spPr>
          <a:xfrm>
            <a:off x="4441432" y="3429000"/>
            <a:ext cx="1654568" cy="1055938"/>
          </a:xfrm>
          <a:prstGeom prst="straightConnector1">
            <a:avLst/>
          </a:prstGeom>
          <a:ln w="76200">
            <a:solidFill>
              <a:srgbClr val="66666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5B6063D3-DD51-42D7-9A00-ABBEFAE6D880}"/>
              </a:ext>
            </a:extLst>
          </p:cNvPr>
          <p:cNvCxnSpPr>
            <a:cxnSpLocks/>
          </p:cNvCxnSpPr>
          <p:nvPr/>
        </p:nvCxnSpPr>
        <p:spPr>
          <a:xfrm flipV="1">
            <a:off x="6096000" y="3638221"/>
            <a:ext cx="1731790" cy="846717"/>
          </a:xfrm>
          <a:prstGeom prst="straightConnector1">
            <a:avLst/>
          </a:prstGeom>
          <a:ln w="76200">
            <a:solidFill>
              <a:srgbClr val="14141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48285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90C2B-793B-4DDC-98DE-6E101CA7107A}"/>
              </a:ext>
            </a:extLst>
          </p:cNvPr>
          <p:cNvSpPr>
            <a:spLocks noGrp="1"/>
          </p:cNvSpPr>
          <p:nvPr>
            <p:ph type="title"/>
          </p:nvPr>
        </p:nvSpPr>
        <p:spPr/>
        <p:txBody>
          <a:bodyPr/>
          <a:lstStyle/>
          <a:p>
            <a:r>
              <a:rPr lang="pt-BR" dirty="0"/>
              <a:t>Modelo de Iluminação Local de Phong</a:t>
            </a:r>
          </a:p>
        </p:txBody>
      </p:sp>
      <p:sp>
        <p:nvSpPr>
          <p:cNvPr id="3" name="Espaço Reservado para Conteúdo 2">
            <a:extLst>
              <a:ext uri="{FF2B5EF4-FFF2-40B4-BE49-F238E27FC236}">
                <a16:creationId xmlns:a16="http://schemas.microsoft.com/office/drawing/2014/main" id="{C97DC909-4FA5-4705-A191-2861DECD4DAA}"/>
              </a:ext>
            </a:extLst>
          </p:cNvPr>
          <p:cNvSpPr>
            <a:spLocks noGrp="1"/>
          </p:cNvSpPr>
          <p:nvPr>
            <p:ph idx="1"/>
          </p:nvPr>
        </p:nvSpPr>
        <p:spPr/>
        <p:txBody>
          <a:bodyPr/>
          <a:lstStyle/>
          <a:p>
            <a:r>
              <a:rPr lang="pt-BR" dirty="0"/>
              <a:t>Cálculo da Luz Difusa</a:t>
            </a:r>
          </a:p>
        </p:txBody>
      </p:sp>
      <p:pic>
        <p:nvPicPr>
          <p:cNvPr id="7" name="Imagem 6">
            <a:extLst>
              <a:ext uri="{FF2B5EF4-FFF2-40B4-BE49-F238E27FC236}">
                <a16:creationId xmlns:a16="http://schemas.microsoft.com/office/drawing/2014/main" id="{ACE9B690-DB58-42B0-BA07-E4D0322ED5EB}"/>
              </a:ext>
            </a:extLst>
          </p:cNvPr>
          <p:cNvPicPr>
            <a:picLocks noChangeAspect="1"/>
          </p:cNvPicPr>
          <p:nvPr/>
        </p:nvPicPr>
        <p:blipFill>
          <a:blip r:embed="rId2"/>
          <a:stretch>
            <a:fillRect/>
          </a:stretch>
        </p:blipFill>
        <p:spPr>
          <a:xfrm>
            <a:off x="838200" y="2322513"/>
            <a:ext cx="4591050" cy="609600"/>
          </a:xfrm>
          <a:prstGeom prst="rect">
            <a:avLst/>
          </a:prstGeom>
        </p:spPr>
      </p:pic>
      <p:sp>
        <p:nvSpPr>
          <p:cNvPr id="9" name="Arco 8">
            <a:extLst>
              <a:ext uri="{FF2B5EF4-FFF2-40B4-BE49-F238E27FC236}">
                <a16:creationId xmlns:a16="http://schemas.microsoft.com/office/drawing/2014/main" id="{AC5D2F94-FBFB-4C7F-955B-410CA88E89A6}"/>
              </a:ext>
            </a:extLst>
          </p:cNvPr>
          <p:cNvSpPr/>
          <p:nvPr/>
        </p:nvSpPr>
        <p:spPr>
          <a:xfrm rot="18074965">
            <a:off x="4038764" y="4871890"/>
            <a:ext cx="3567111" cy="2527089"/>
          </a:xfrm>
          <a:prstGeom prst="arc">
            <a:avLst>
              <a:gd name="adj1" fmla="val 16200000"/>
              <a:gd name="adj2" fmla="val 145816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83922A1A-777C-465E-9C46-91303FD1E8FC}"/>
              </a:ext>
            </a:extLst>
          </p:cNvPr>
          <p:cNvCxnSpPr>
            <a:cxnSpLocks/>
          </p:cNvCxnSpPr>
          <p:nvPr/>
        </p:nvCxnSpPr>
        <p:spPr>
          <a:xfrm flipH="1" flipV="1">
            <a:off x="6050721" y="3322076"/>
            <a:ext cx="21467" cy="1191103"/>
          </a:xfrm>
          <a:prstGeom prst="straightConnector1">
            <a:avLst/>
          </a:prstGeom>
          <a:ln w="76200">
            <a:solidFill>
              <a:srgbClr val="6666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2527886D-6A88-4920-8349-9F7FA087883E}"/>
              </a:ext>
            </a:extLst>
          </p:cNvPr>
          <p:cNvCxnSpPr>
            <a:cxnSpLocks/>
          </p:cNvCxnSpPr>
          <p:nvPr/>
        </p:nvCxnSpPr>
        <p:spPr>
          <a:xfrm>
            <a:off x="4441432" y="3429000"/>
            <a:ext cx="1654568" cy="1055938"/>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BA36876B-EB42-4408-8597-654E68B8612E}"/>
                  </a:ext>
                </a:extLst>
              </p:cNvPr>
              <p:cNvSpPr txBox="1"/>
              <p:nvPr/>
            </p:nvSpPr>
            <p:spPr>
              <a:xfrm>
                <a:off x="5485193" y="3558613"/>
                <a:ext cx="47891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𝜃</m:t>
                      </m:r>
                    </m:oMath>
                  </m:oMathPara>
                </a14:m>
                <a:endParaRPr lang="pt-BR" sz="2800" dirty="0"/>
              </a:p>
            </p:txBody>
          </p:sp>
        </mc:Choice>
        <mc:Fallback xmlns="">
          <p:sp>
            <p:nvSpPr>
              <p:cNvPr id="22" name="CaixaDeTexto 21">
                <a:extLst>
                  <a:ext uri="{FF2B5EF4-FFF2-40B4-BE49-F238E27FC236}">
                    <a16:creationId xmlns:a16="http://schemas.microsoft.com/office/drawing/2014/main" id="{BA36876B-EB42-4408-8597-654E68B8612E}"/>
                  </a:ext>
                </a:extLst>
              </p:cNvPr>
              <p:cNvSpPr txBox="1">
                <a:spLocks noRot="1" noChangeAspect="1" noMove="1" noResize="1" noEditPoints="1" noAdjustHandles="1" noChangeArrowheads="1" noChangeShapeType="1" noTextEdit="1"/>
              </p:cNvSpPr>
              <p:nvPr/>
            </p:nvSpPr>
            <p:spPr>
              <a:xfrm>
                <a:off x="5485193" y="3558613"/>
                <a:ext cx="478914"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F46A3531-FCF1-47EA-8466-A62323E64CEA}"/>
                  </a:ext>
                </a:extLst>
              </p:cNvPr>
              <p:cNvSpPr txBox="1"/>
              <p:nvPr/>
            </p:nvSpPr>
            <p:spPr>
              <a:xfrm>
                <a:off x="4468584" y="3852622"/>
                <a:ext cx="7322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m:t>
                      </m:r>
                      <m:r>
                        <a:rPr lang="pt-BR" sz="2800" b="0" i="1" smtClean="0">
                          <a:latin typeface="Cambria Math" panose="02040503050406030204" pitchFamily="18" charset="0"/>
                        </a:rPr>
                        <m:t>𝐿</m:t>
                      </m:r>
                    </m:oMath>
                  </m:oMathPara>
                </a14:m>
                <a:endParaRPr lang="pt-BR" sz="2800" dirty="0"/>
              </a:p>
            </p:txBody>
          </p:sp>
        </mc:Choice>
        <mc:Fallback xmlns="">
          <p:sp>
            <p:nvSpPr>
              <p:cNvPr id="23" name="CaixaDeTexto 22">
                <a:extLst>
                  <a:ext uri="{FF2B5EF4-FFF2-40B4-BE49-F238E27FC236}">
                    <a16:creationId xmlns:a16="http://schemas.microsoft.com/office/drawing/2014/main" id="{F46A3531-FCF1-47EA-8466-A62323E64CEA}"/>
                  </a:ext>
                </a:extLst>
              </p:cNvPr>
              <p:cNvSpPr txBox="1">
                <a:spLocks noRot="1" noChangeAspect="1" noMove="1" noResize="1" noEditPoints="1" noAdjustHandles="1" noChangeArrowheads="1" noChangeShapeType="1" noTextEdit="1"/>
              </p:cNvSpPr>
              <p:nvPr/>
            </p:nvSpPr>
            <p:spPr>
              <a:xfrm>
                <a:off x="4468584" y="3852622"/>
                <a:ext cx="732252" cy="523220"/>
              </a:xfrm>
              <a:prstGeom prst="rect">
                <a:avLst/>
              </a:prstGeom>
              <a:blipFill>
                <a:blip r:embed="rId4"/>
                <a:stretch>
                  <a:fillRect/>
                </a:stretch>
              </a:blipFill>
            </p:spPr>
            <p:txBody>
              <a:bodyPr/>
              <a:lstStyle/>
              <a:p>
                <a:r>
                  <a:rPr lang="pt-BR">
                    <a:noFill/>
                  </a:rPr>
                  <a:t> </a:t>
                </a:r>
              </a:p>
            </p:txBody>
          </p:sp>
        </mc:Fallback>
      </mc:AlternateContent>
      <p:sp>
        <p:nvSpPr>
          <p:cNvPr id="24" name="Sol 23">
            <a:extLst>
              <a:ext uri="{FF2B5EF4-FFF2-40B4-BE49-F238E27FC236}">
                <a16:creationId xmlns:a16="http://schemas.microsoft.com/office/drawing/2014/main" id="{2B106A69-6E12-4605-ABA9-FE7D6D505A57}"/>
              </a:ext>
            </a:extLst>
          </p:cNvPr>
          <p:cNvSpPr/>
          <p:nvPr/>
        </p:nvSpPr>
        <p:spPr>
          <a:xfrm>
            <a:off x="4180244" y="2967273"/>
            <a:ext cx="435733" cy="333709"/>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25" name="Arco 24">
            <a:extLst>
              <a:ext uri="{FF2B5EF4-FFF2-40B4-BE49-F238E27FC236}">
                <a16:creationId xmlns:a16="http://schemas.microsoft.com/office/drawing/2014/main" id="{87A376CC-93DA-4058-828E-09BE49C7B6F0}"/>
              </a:ext>
            </a:extLst>
          </p:cNvPr>
          <p:cNvSpPr/>
          <p:nvPr/>
        </p:nvSpPr>
        <p:spPr>
          <a:xfrm rot="17132641">
            <a:off x="5737071" y="4000347"/>
            <a:ext cx="511533" cy="562309"/>
          </a:xfrm>
          <a:prstGeom prst="arc">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803381B0-DA68-4E9F-92BB-EF452EA49EA9}"/>
                  </a:ext>
                </a:extLst>
              </p:cNvPr>
              <p:cNvSpPr txBox="1"/>
              <p:nvPr/>
            </p:nvSpPr>
            <p:spPr>
              <a:xfrm>
                <a:off x="5877792" y="2827115"/>
                <a:ext cx="5380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𝑁</m:t>
                      </m:r>
                    </m:oMath>
                  </m:oMathPara>
                </a14:m>
                <a:endParaRPr lang="pt-BR" sz="2800" dirty="0"/>
              </a:p>
            </p:txBody>
          </p:sp>
        </mc:Choice>
        <mc:Fallback xmlns="">
          <p:sp>
            <p:nvSpPr>
              <p:cNvPr id="27" name="CaixaDeTexto 26">
                <a:extLst>
                  <a:ext uri="{FF2B5EF4-FFF2-40B4-BE49-F238E27FC236}">
                    <a16:creationId xmlns:a16="http://schemas.microsoft.com/office/drawing/2014/main" id="{803381B0-DA68-4E9F-92BB-EF452EA49EA9}"/>
                  </a:ext>
                </a:extLst>
              </p:cNvPr>
              <p:cNvSpPr txBox="1">
                <a:spLocks noRot="1" noChangeAspect="1" noMove="1" noResize="1" noEditPoints="1" noAdjustHandles="1" noChangeArrowheads="1" noChangeShapeType="1" noTextEdit="1"/>
              </p:cNvSpPr>
              <p:nvPr/>
            </p:nvSpPr>
            <p:spPr>
              <a:xfrm>
                <a:off x="5877792" y="2827115"/>
                <a:ext cx="538096" cy="523220"/>
              </a:xfrm>
              <a:prstGeom prst="rect">
                <a:avLst/>
              </a:prstGeom>
              <a:blipFill>
                <a:blip r:embed="rId5"/>
                <a:stretch>
                  <a:fillRect/>
                </a:stretch>
              </a:blipFill>
            </p:spPr>
            <p:txBody>
              <a:bodyPr/>
              <a:lstStyle/>
              <a:p>
                <a:r>
                  <a:rPr lang="pt-BR">
                    <a:noFill/>
                  </a:rPr>
                  <a:t> </a:t>
                </a:r>
              </a:p>
            </p:txBody>
          </p:sp>
        </mc:Fallback>
      </mc:AlternateContent>
      <p:sp>
        <p:nvSpPr>
          <p:cNvPr id="14" name="Fluxograma: Conector 13">
            <a:extLst>
              <a:ext uri="{FF2B5EF4-FFF2-40B4-BE49-F238E27FC236}">
                <a16:creationId xmlns:a16="http://schemas.microsoft.com/office/drawing/2014/main" id="{135EF61E-CD4C-4E41-A9B0-A81699990B9E}"/>
              </a:ext>
            </a:extLst>
          </p:cNvPr>
          <p:cNvSpPr/>
          <p:nvPr/>
        </p:nvSpPr>
        <p:spPr>
          <a:xfrm>
            <a:off x="5992837" y="4428666"/>
            <a:ext cx="117230" cy="13493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70691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90C2B-793B-4DDC-98DE-6E101CA7107A}"/>
              </a:ext>
            </a:extLst>
          </p:cNvPr>
          <p:cNvSpPr>
            <a:spLocks noGrp="1"/>
          </p:cNvSpPr>
          <p:nvPr>
            <p:ph type="title"/>
          </p:nvPr>
        </p:nvSpPr>
        <p:spPr/>
        <p:txBody>
          <a:bodyPr/>
          <a:lstStyle/>
          <a:p>
            <a:r>
              <a:rPr lang="pt-BR" dirty="0"/>
              <a:t>Modelo de Iluminação Local de Phong</a:t>
            </a:r>
          </a:p>
        </p:txBody>
      </p:sp>
      <p:sp>
        <p:nvSpPr>
          <p:cNvPr id="3" name="Espaço Reservado para Conteúdo 2">
            <a:extLst>
              <a:ext uri="{FF2B5EF4-FFF2-40B4-BE49-F238E27FC236}">
                <a16:creationId xmlns:a16="http://schemas.microsoft.com/office/drawing/2014/main" id="{C97DC909-4FA5-4705-A191-2861DECD4DAA}"/>
              </a:ext>
            </a:extLst>
          </p:cNvPr>
          <p:cNvSpPr>
            <a:spLocks noGrp="1"/>
          </p:cNvSpPr>
          <p:nvPr>
            <p:ph idx="1"/>
          </p:nvPr>
        </p:nvSpPr>
        <p:spPr/>
        <p:txBody>
          <a:bodyPr/>
          <a:lstStyle/>
          <a:p>
            <a:r>
              <a:rPr lang="pt-BR" dirty="0"/>
              <a:t>Cálculo da Luz Difusa</a:t>
            </a:r>
          </a:p>
        </p:txBody>
      </p:sp>
      <p:pic>
        <p:nvPicPr>
          <p:cNvPr id="7" name="Imagem 6">
            <a:extLst>
              <a:ext uri="{FF2B5EF4-FFF2-40B4-BE49-F238E27FC236}">
                <a16:creationId xmlns:a16="http://schemas.microsoft.com/office/drawing/2014/main" id="{ACE9B690-DB58-42B0-BA07-E4D0322ED5EB}"/>
              </a:ext>
            </a:extLst>
          </p:cNvPr>
          <p:cNvPicPr>
            <a:picLocks noChangeAspect="1"/>
          </p:cNvPicPr>
          <p:nvPr/>
        </p:nvPicPr>
        <p:blipFill>
          <a:blip r:embed="rId2"/>
          <a:stretch>
            <a:fillRect/>
          </a:stretch>
        </p:blipFill>
        <p:spPr>
          <a:xfrm>
            <a:off x="838200" y="2322513"/>
            <a:ext cx="4591050" cy="609600"/>
          </a:xfrm>
          <a:prstGeom prst="rect">
            <a:avLst/>
          </a:prstGeom>
        </p:spPr>
      </p:pic>
      <p:sp>
        <p:nvSpPr>
          <p:cNvPr id="9" name="Arco 8">
            <a:extLst>
              <a:ext uri="{FF2B5EF4-FFF2-40B4-BE49-F238E27FC236}">
                <a16:creationId xmlns:a16="http://schemas.microsoft.com/office/drawing/2014/main" id="{AC5D2F94-FBFB-4C7F-955B-410CA88E89A6}"/>
              </a:ext>
            </a:extLst>
          </p:cNvPr>
          <p:cNvSpPr/>
          <p:nvPr/>
        </p:nvSpPr>
        <p:spPr>
          <a:xfrm rot="18074965">
            <a:off x="4038764" y="4871890"/>
            <a:ext cx="3567111" cy="2527089"/>
          </a:xfrm>
          <a:prstGeom prst="arc">
            <a:avLst>
              <a:gd name="adj1" fmla="val 16200000"/>
              <a:gd name="adj2" fmla="val 145816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83922A1A-777C-465E-9C46-91303FD1E8FC}"/>
              </a:ext>
            </a:extLst>
          </p:cNvPr>
          <p:cNvCxnSpPr>
            <a:cxnSpLocks/>
          </p:cNvCxnSpPr>
          <p:nvPr/>
        </p:nvCxnSpPr>
        <p:spPr>
          <a:xfrm flipH="1" flipV="1">
            <a:off x="6050721" y="3322076"/>
            <a:ext cx="21467" cy="1191103"/>
          </a:xfrm>
          <a:prstGeom prst="straightConnector1">
            <a:avLst/>
          </a:prstGeom>
          <a:ln w="76200">
            <a:solidFill>
              <a:srgbClr val="6666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2527886D-6A88-4920-8349-9F7FA087883E}"/>
              </a:ext>
            </a:extLst>
          </p:cNvPr>
          <p:cNvCxnSpPr>
            <a:cxnSpLocks/>
          </p:cNvCxnSpPr>
          <p:nvPr/>
        </p:nvCxnSpPr>
        <p:spPr>
          <a:xfrm>
            <a:off x="6046673" y="3299387"/>
            <a:ext cx="49327" cy="118555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BA36876B-EB42-4408-8597-654E68B8612E}"/>
                  </a:ext>
                </a:extLst>
              </p:cNvPr>
              <p:cNvSpPr txBox="1"/>
              <p:nvPr/>
            </p:nvSpPr>
            <p:spPr>
              <a:xfrm>
                <a:off x="2506124" y="3216656"/>
                <a:ext cx="114492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𝜃</m:t>
                      </m:r>
                      <m:r>
                        <a:rPr lang="pt-BR" sz="2800" b="0" i="1" smtClean="0">
                          <a:latin typeface="Cambria Math" panose="02040503050406030204" pitchFamily="18" charset="0"/>
                        </a:rPr>
                        <m:t>=0</m:t>
                      </m:r>
                    </m:oMath>
                  </m:oMathPara>
                </a14:m>
                <a:endParaRPr lang="pt-BR" sz="2800" dirty="0"/>
              </a:p>
            </p:txBody>
          </p:sp>
        </mc:Choice>
        <mc:Fallback xmlns="">
          <p:sp>
            <p:nvSpPr>
              <p:cNvPr id="22" name="CaixaDeTexto 21">
                <a:extLst>
                  <a:ext uri="{FF2B5EF4-FFF2-40B4-BE49-F238E27FC236}">
                    <a16:creationId xmlns:a16="http://schemas.microsoft.com/office/drawing/2014/main" id="{BA36876B-EB42-4408-8597-654E68B8612E}"/>
                  </a:ext>
                </a:extLst>
              </p:cNvPr>
              <p:cNvSpPr txBox="1">
                <a:spLocks noRot="1" noChangeAspect="1" noMove="1" noResize="1" noEditPoints="1" noAdjustHandles="1" noChangeArrowheads="1" noChangeShapeType="1" noTextEdit="1"/>
              </p:cNvSpPr>
              <p:nvPr/>
            </p:nvSpPr>
            <p:spPr>
              <a:xfrm>
                <a:off x="2506124" y="3216656"/>
                <a:ext cx="1144929"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F46A3531-FCF1-47EA-8466-A62323E64CEA}"/>
                  </a:ext>
                </a:extLst>
              </p:cNvPr>
              <p:cNvSpPr txBox="1"/>
              <p:nvPr/>
            </p:nvSpPr>
            <p:spPr>
              <a:xfrm>
                <a:off x="5297586" y="2841236"/>
                <a:ext cx="83202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𝐿</m:t>
                      </m:r>
                      <m:r>
                        <a:rPr lang="pt-BR" sz="2800" b="0" i="1" smtClean="0">
                          <a:latin typeface="Cambria Math" panose="02040503050406030204" pitchFamily="18" charset="0"/>
                        </a:rPr>
                        <m:t>=</m:t>
                      </m:r>
                    </m:oMath>
                  </m:oMathPara>
                </a14:m>
                <a:endParaRPr lang="pt-BR" sz="2800" dirty="0"/>
              </a:p>
            </p:txBody>
          </p:sp>
        </mc:Choice>
        <mc:Fallback xmlns="">
          <p:sp>
            <p:nvSpPr>
              <p:cNvPr id="23" name="CaixaDeTexto 22">
                <a:extLst>
                  <a:ext uri="{FF2B5EF4-FFF2-40B4-BE49-F238E27FC236}">
                    <a16:creationId xmlns:a16="http://schemas.microsoft.com/office/drawing/2014/main" id="{F46A3531-FCF1-47EA-8466-A62323E64CEA}"/>
                  </a:ext>
                </a:extLst>
              </p:cNvPr>
              <p:cNvSpPr txBox="1">
                <a:spLocks noRot="1" noChangeAspect="1" noMove="1" noResize="1" noEditPoints="1" noAdjustHandles="1" noChangeArrowheads="1" noChangeShapeType="1" noTextEdit="1"/>
              </p:cNvSpPr>
              <p:nvPr/>
            </p:nvSpPr>
            <p:spPr>
              <a:xfrm>
                <a:off x="5297586" y="2841236"/>
                <a:ext cx="832023" cy="523220"/>
              </a:xfrm>
              <a:prstGeom prst="rect">
                <a:avLst/>
              </a:prstGeom>
              <a:blipFill>
                <a:blip r:embed="rId4"/>
                <a:stretch>
                  <a:fillRect/>
                </a:stretch>
              </a:blipFill>
            </p:spPr>
            <p:txBody>
              <a:bodyPr/>
              <a:lstStyle/>
              <a:p>
                <a:r>
                  <a:rPr lang="pt-BR">
                    <a:noFill/>
                  </a:rPr>
                  <a:t> </a:t>
                </a:r>
              </a:p>
            </p:txBody>
          </p:sp>
        </mc:Fallback>
      </mc:AlternateContent>
      <p:sp>
        <p:nvSpPr>
          <p:cNvPr id="24" name="Sol 23">
            <a:extLst>
              <a:ext uri="{FF2B5EF4-FFF2-40B4-BE49-F238E27FC236}">
                <a16:creationId xmlns:a16="http://schemas.microsoft.com/office/drawing/2014/main" id="{2B106A69-6E12-4605-ABA9-FE7D6D505A57}"/>
              </a:ext>
            </a:extLst>
          </p:cNvPr>
          <p:cNvSpPr/>
          <p:nvPr/>
        </p:nvSpPr>
        <p:spPr>
          <a:xfrm>
            <a:off x="4180244" y="2967273"/>
            <a:ext cx="435733" cy="333709"/>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803381B0-DA68-4E9F-92BB-EF452EA49EA9}"/>
                  </a:ext>
                </a:extLst>
              </p:cNvPr>
              <p:cNvSpPr txBox="1"/>
              <p:nvPr/>
            </p:nvSpPr>
            <p:spPr>
              <a:xfrm>
                <a:off x="5877792" y="2827115"/>
                <a:ext cx="5380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𝑁</m:t>
                      </m:r>
                    </m:oMath>
                  </m:oMathPara>
                </a14:m>
                <a:endParaRPr lang="pt-BR" sz="2800" dirty="0"/>
              </a:p>
            </p:txBody>
          </p:sp>
        </mc:Choice>
        <mc:Fallback xmlns="">
          <p:sp>
            <p:nvSpPr>
              <p:cNvPr id="27" name="CaixaDeTexto 26">
                <a:extLst>
                  <a:ext uri="{FF2B5EF4-FFF2-40B4-BE49-F238E27FC236}">
                    <a16:creationId xmlns:a16="http://schemas.microsoft.com/office/drawing/2014/main" id="{803381B0-DA68-4E9F-92BB-EF452EA49EA9}"/>
                  </a:ext>
                </a:extLst>
              </p:cNvPr>
              <p:cNvSpPr txBox="1">
                <a:spLocks noRot="1" noChangeAspect="1" noMove="1" noResize="1" noEditPoints="1" noAdjustHandles="1" noChangeArrowheads="1" noChangeShapeType="1" noTextEdit="1"/>
              </p:cNvSpPr>
              <p:nvPr/>
            </p:nvSpPr>
            <p:spPr>
              <a:xfrm>
                <a:off x="5877792" y="2827115"/>
                <a:ext cx="538096" cy="523220"/>
              </a:xfrm>
              <a:prstGeom prst="rect">
                <a:avLst/>
              </a:prstGeom>
              <a:blipFill>
                <a:blip r:embed="rId5"/>
                <a:stretch>
                  <a:fillRect/>
                </a:stretch>
              </a:blipFill>
            </p:spPr>
            <p:txBody>
              <a:bodyPr/>
              <a:lstStyle/>
              <a:p>
                <a:r>
                  <a:rPr lang="pt-BR">
                    <a:noFill/>
                  </a:rPr>
                  <a:t> </a:t>
                </a:r>
              </a:p>
            </p:txBody>
          </p:sp>
        </mc:Fallback>
      </mc:AlternateContent>
      <p:sp>
        <p:nvSpPr>
          <p:cNvPr id="14" name="Fluxograma: Conector 13">
            <a:extLst>
              <a:ext uri="{FF2B5EF4-FFF2-40B4-BE49-F238E27FC236}">
                <a16:creationId xmlns:a16="http://schemas.microsoft.com/office/drawing/2014/main" id="{135EF61E-CD4C-4E41-A9B0-A81699990B9E}"/>
              </a:ext>
            </a:extLst>
          </p:cNvPr>
          <p:cNvSpPr/>
          <p:nvPr/>
        </p:nvSpPr>
        <p:spPr>
          <a:xfrm>
            <a:off x="5992837" y="4428666"/>
            <a:ext cx="117230" cy="13493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B0734DC2-0D8A-476B-96FF-DA56E0E69960}"/>
                  </a:ext>
                </a:extLst>
              </p:cNvPr>
              <p:cNvSpPr txBox="1"/>
              <p:nvPr/>
            </p:nvSpPr>
            <p:spPr>
              <a:xfrm>
                <a:off x="7161252" y="2257981"/>
                <a:ext cx="2460545" cy="369332"/>
              </a:xfrm>
              <a:prstGeom prst="rect">
                <a:avLst/>
              </a:prstGeom>
              <a:noFill/>
            </p:spPr>
            <p:txBody>
              <a:bodyPr wrap="none" rtlCol="0">
                <a:spAutoFit/>
              </a:bodyPr>
              <a:lstStyle/>
              <a:p>
                <a:r>
                  <a:rPr lang="pt-BR" dirty="0"/>
                  <a:t>D =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𝑘</m:t>
                        </m:r>
                      </m:e>
                      <m:sub>
                        <m:r>
                          <a:rPr lang="pt-BR" b="0" i="1" smtClean="0">
                            <a:latin typeface="Cambria Math" panose="02040503050406030204" pitchFamily="18" charset="0"/>
                          </a:rPr>
                          <m:t>𝑑</m:t>
                        </m:r>
                      </m:sub>
                    </m:sSub>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d>
                          <m:dPr>
                            <m:ctrlPr>
                              <a:rPr lang="pt-BR" b="0" i="1" smtClean="0">
                                <a:latin typeface="Cambria Math" panose="02040503050406030204" pitchFamily="18" charset="0"/>
                              </a:rPr>
                            </m:ctrlPr>
                          </m:dPr>
                          <m:e>
                            <m:r>
                              <a:rPr lang="pt-BR" b="0" i="1" smtClean="0">
                                <a:latin typeface="Cambria Math" panose="02040503050406030204" pitchFamily="18" charset="0"/>
                              </a:rPr>
                              <m:t>0</m:t>
                            </m:r>
                          </m:e>
                        </m:d>
                      </m:e>
                    </m:func>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𝑑</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𝑘</m:t>
                        </m:r>
                      </m:e>
                      <m:sub>
                        <m:r>
                          <a:rPr lang="pt-BR" b="0" i="1" smtClean="0">
                            <a:latin typeface="Cambria Math" panose="02040503050406030204" pitchFamily="18" charset="0"/>
                          </a:rPr>
                          <m:t>𝑑</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𝑑</m:t>
                        </m:r>
                      </m:sub>
                    </m:sSub>
                  </m:oMath>
                </a14:m>
                <a:endParaRPr lang="pt-BR" dirty="0"/>
              </a:p>
            </p:txBody>
          </p:sp>
        </mc:Choice>
        <mc:Fallback xmlns="">
          <p:sp>
            <p:nvSpPr>
              <p:cNvPr id="8" name="CaixaDeTexto 7">
                <a:extLst>
                  <a:ext uri="{FF2B5EF4-FFF2-40B4-BE49-F238E27FC236}">
                    <a16:creationId xmlns:a16="http://schemas.microsoft.com/office/drawing/2014/main" id="{B0734DC2-0D8A-476B-96FF-DA56E0E69960}"/>
                  </a:ext>
                </a:extLst>
              </p:cNvPr>
              <p:cNvSpPr txBox="1">
                <a:spLocks noRot="1" noChangeAspect="1" noMove="1" noResize="1" noEditPoints="1" noAdjustHandles="1" noChangeArrowheads="1" noChangeShapeType="1" noTextEdit="1"/>
              </p:cNvSpPr>
              <p:nvPr/>
            </p:nvSpPr>
            <p:spPr>
              <a:xfrm>
                <a:off x="7161252" y="2257981"/>
                <a:ext cx="2460545" cy="369332"/>
              </a:xfrm>
              <a:prstGeom prst="rect">
                <a:avLst/>
              </a:prstGeom>
              <a:blipFill>
                <a:blip r:embed="rId6"/>
                <a:stretch>
                  <a:fillRect l="-2233" t="-8197" b="-24590"/>
                </a:stretch>
              </a:blipFill>
            </p:spPr>
            <p:txBody>
              <a:bodyPr/>
              <a:lstStyle/>
              <a:p>
                <a:r>
                  <a:rPr lang="pt-BR">
                    <a:noFill/>
                  </a:rPr>
                  <a:t> </a:t>
                </a:r>
              </a:p>
            </p:txBody>
          </p:sp>
        </mc:Fallback>
      </mc:AlternateContent>
    </p:spTree>
    <p:extLst>
      <p:ext uri="{BB962C8B-B14F-4D97-AF65-F5344CB8AC3E}">
        <p14:creationId xmlns:p14="http://schemas.microsoft.com/office/powerpoint/2010/main" val="8652420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90C2B-793B-4DDC-98DE-6E101CA7107A}"/>
              </a:ext>
            </a:extLst>
          </p:cNvPr>
          <p:cNvSpPr>
            <a:spLocks noGrp="1"/>
          </p:cNvSpPr>
          <p:nvPr>
            <p:ph type="title"/>
          </p:nvPr>
        </p:nvSpPr>
        <p:spPr/>
        <p:txBody>
          <a:bodyPr/>
          <a:lstStyle/>
          <a:p>
            <a:r>
              <a:rPr lang="pt-BR" dirty="0"/>
              <a:t>Modelo de Iluminação Local de Phong</a:t>
            </a:r>
          </a:p>
        </p:txBody>
      </p:sp>
      <p:sp>
        <p:nvSpPr>
          <p:cNvPr id="3" name="Espaço Reservado para Conteúdo 2">
            <a:extLst>
              <a:ext uri="{FF2B5EF4-FFF2-40B4-BE49-F238E27FC236}">
                <a16:creationId xmlns:a16="http://schemas.microsoft.com/office/drawing/2014/main" id="{C97DC909-4FA5-4705-A191-2861DECD4DAA}"/>
              </a:ext>
            </a:extLst>
          </p:cNvPr>
          <p:cNvSpPr>
            <a:spLocks noGrp="1"/>
          </p:cNvSpPr>
          <p:nvPr>
            <p:ph idx="1"/>
          </p:nvPr>
        </p:nvSpPr>
        <p:spPr/>
        <p:txBody>
          <a:bodyPr/>
          <a:lstStyle/>
          <a:p>
            <a:r>
              <a:rPr lang="pt-BR" dirty="0"/>
              <a:t>Cálculo da Luz Difusa</a:t>
            </a:r>
          </a:p>
        </p:txBody>
      </p:sp>
      <p:pic>
        <p:nvPicPr>
          <p:cNvPr id="7" name="Imagem 6">
            <a:extLst>
              <a:ext uri="{FF2B5EF4-FFF2-40B4-BE49-F238E27FC236}">
                <a16:creationId xmlns:a16="http://schemas.microsoft.com/office/drawing/2014/main" id="{ACE9B690-DB58-42B0-BA07-E4D0322ED5EB}"/>
              </a:ext>
            </a:extLst>
          </p:cNvPr>
          <p:cNvPicPr>
            <a:picLocks noChangeAspect="1"/>
          </p:cNvPicPr>
          <p:nvPr/>
        </p:nvPicPr>
        <p:blipFill>
          <a:blip r:embed="rId2"/>
          <a:stretch>
            <a:fillRect/>
          </a:stretch>
        </p:blipFill>
        <p:spPr>
          <a:xfrm>
            <a:off x="838200" y="2322513"/>
            <a:ext cx="4591050" cy="609600"/>
          </a:xfrm>
          <a:prstGeom prst="rect">
            <a:avLst/>
          </a:prstGeom>
        </p:spPr>
      </p:pic>
      <p:sp>
        <p:nvSpPr>
          <p:cNvPr id="9" name="Arco 8">
            <a:extLst>
              <a:ext uri="{FF2B5EF4-FFF2-40B4-BE49-F238E27FC236}">
                <a16:creationId xmlns:a16="http://schemas.microsoft.com/office/drawing/2014/main" id="{AC5D2F94-FBFB-4C7F-955B-410CA88E89A6}"/>
              </a:ext>
            </a:extLst>
          </p:cNvPr>
          <p:cNvSpPr/>
          <p:nvPr/>
        </p:nvSpPr>
        <p:spPr>
          <a:xfrm rot="18074965">
            <a:off x="4038764" y="4871890"/>
            <a:ext cx="3567111" cy="2527089"/>
          </a:xfrm>
          <a:prstGeom prst="arc">
            <a:avLst>
              <a:gd name="adj1" fmla="val 16200000"/>
              <a:gd name="adj2" fmla="val 145816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83922A1A-777C-465E-9C46-91303FD1E8FC}"/>
              </a:ext>
            </a:extLst>
          </p:cNvPr>
          <p:cNvCxnSpPr>
            <a:cxnSpLocks/>
          </p:cNvCxnSpPr>
          <p:nvPr/>
        </p:nvCxnSpPr>
        <p:spPr>
          <a:xfrm flipH="1" flipV="1">
            <a:off x="6050721" y="3322076"/>
            <a:ext cx="21467" cy="1191103"/>
          </a:xfrm>
          <a:prstGeom prst="straightConnector1">
            <a:avLst/>
          </a:prstGeom>
          <a:ln w="76200">
            <a:solidFill>
              <a:srgbClr val="6666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2527886D-6A88-4920-8349-9F7FA087883E}"/>
              </a:ext>
            </a:extLst>
          </p:cNvPr>
          <p:cNvCxnSpPr>
            <a:cxnSpLocks/>
          </p:cNvCxnSpPr>
          <p:nvPr/>
        </p:nvCxnSpPr>
        <p:spPr>
          <a:xfrm>
            <a:off x="5078437" y="3739876"/>
            <a:ext cx="1017563" cy="745062"/>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BA36876B-EB42-4408-8597-654E68B8612E}"/>
                  </a:ext>
                </a:extLst>
              </p:cNvPr>
              <p:cNvSpPr txBox="1"/>
              <p:nvPr/>
            </p:nvSpPr>
            <p:spPr>
              <a:xfrm>
                <a:off x="5537602" y="3665026"/>
                <a:ext cx="134370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𝜃</m:t>
                      </m:r>
                      <m:r>
                        <a:rPr lang="pt-BR" sz="2800" b="0" i="1" smtClean="0">
                          <a:latin typeface="Cambria Math" panose="02040503050406030204" pitchFamily="18" charset="0"/>
                        </a:rPr>
                        <m:t>=45</m:t>
                      </m:r>
                    </m:oMath>
                  </m:oMathPara>
                </a14:m>
                <a:endParaRPr lang="pt-BR" sz="2800" dirty="0"/>
              </a:p>
            </p:txBody>
          </p:sp>
        </mc:Choice>
        <mc:Fallback xmlns="">
          <p:sp>
            <p:nvSpPr>
              <p:cNvPr id="22" name="CaixaDeTexto 21">
                <a:extLst>
                  <a:ext uri="{FF2B5EF4-FFF2-40B4-BE49-F238E27FC236}">
                    <a16:creationId xmlns:a16="http://schemas.microsoft.com/office/drawing/2014/main" id="{BA36876B-EB42-4408-8597-654E68B8612E}"/>
                  </a:ext>
                </a:extLst>
              </p:cNvPr>
              <p:cNvSpPr txBox="1">
                <a:spLocks noRot="1" noChangeAspect="1" noMove="1" noResize="1" noEditPoints="1" noAdjustHandles="1" noChangeArrowheads="1" noChangeShapeType="1" noTextEdit="1"/>
              </p:cNvSpPr>
              <p:nvPr/>
            </p:nvSpPr>
            <p:spPr>
              <a:xfrm>
                <a:off x="5537602" y="3665026"/>
                <a:ext cx="1343701"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F46A3531-FCF1-47EA-8466-A62323E64CEA}"/>
                  </a:ext>
                </a:extLst>
              </p:cNvPr>
              <p:cNvSpPr txBox="1"/>
              <p:nvPr/>
            </p:nvSpPr>
            <p:spPr>
              <a:xfrm>
                <a:off x="4755195" y="3850797"/>
                <a:ext cx="7322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m:t>
                      </m:r>
                      <m:r>
                        <a:rPr lang="pt-BR" sz="2800" b="0" i="1" smtClean="0">
                          <a:latin typeface="Cambria Math" panose="02040503050406030204" pitchFamily="18" charset="0"/>
                        </a:rPr>
                        <m:t>𝐿</m:t>
                      </m:r>
                    </m:oMath>
                  </m:oMathPara>
                </a14:m>
                <a:endParaRPr lang="pt-BR" sz="2800" dirty="0"/>
              </a:p>
            </p:txBody>
          </p:sp>
        </mc:Choice>
        <mc:Fallback xmlns="">
          <p:sp>
            <p:nvSpPr>
              <p:cNvPr id="23" name="CaixaDeTexto 22">
                <a:extLst>
                  <a:ext uri="{FF2B5EF4-FFF2-40B4-BE49-F238E27FC236}">
                    <a16:creationId xmlns:a16="http://schemas.microsoft.com/office/drawing/2014/main" id="{F46A3531-FCF1-47EA-8466-A62323E64CEA}"/>
                  </a:ext>
                </a:extLst>
              </p:cNvPr>
              <p:cNvSpPr txBox="1">
                <a:spLocks noRot="1" noChangeAspect="1" noMove="1" noResize="1" noEditPoints="1" noAdjustHandles="1" noChangeArrowheads="1" noChangeShapeType="1" noTextEdit="1"/>
              </p:cNvSpPr>
              <p:nvPr/>
            </p:nvSpPr>
            <p:spPr>
              <a:xfrm>
                <a:off x="4755195" y="3850797"/>
                <a:ext cx="732252" cy="523220"/>
              </a:xfrm>
              <a:prstGeom prst="rect">
                <a:avLst/>
              </a:prstGeom>
              <a:blipFill>
                <a:blip r:embed="rId4"/>
                <a:stretch>
                  <a:fillRect/>
                </a:stretch>
              </a:blipFill>
            </p:spPr>
            <p:txBody>
              <a:bodyPr/>
              <a:lstStyle/>
              <a:p>
                <a:r>
                  <a:rPr lang="pt-BR">
                    <a:noFill/>
                  </a:rPr>
                  <a:t> </a:t>
                </a:r>
              </a:p>
            </p:txBody>
          </p:sp>
        </mc:Fallback>
      </mc:AlternateContent>
      <p:sp>
        <p:nvSpPr>
          <p:cNvPr id="24" name="Sol 23">
            <a:extLst>
              <a:ext uri="{FF2B5EF4-FFF2-40B4-BE49-F238E27FC236}">
                <a16:creationId xmlns:a16="http://schemas.microsoft.com/office/drawing/2014/main" id="{2B106A69-6E12-4605-ABA9-FE7D6D505A57}"/>
              </a:ext>
            </a:extLst>
          </p:cNvPr>
          <p:cNvSpPr/>
          <p:nvPr/>
        </p:nvSpPr>
        <p:spPr>
          <a:xfrm>
            <a:off x="4180244" y="2967273"/>
            <a:ext cx="435733" cy="333709"/>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803381B0-DA68-4E9F-92BB-EF452EA49EA9}"/>
                  </a:ext>
                </a:extLst>
              </p:cNvPr>
              <p:cNvSpPr txBox="1"/>
              <p:nvPr/>
            </p:nvSpPr>
            <p:spPr>
              <a:xfrm>
                <a:off x="5877792" y="2827115"/>
                <a:ext cx="5380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𝑁</m:t>
                      </m:r>
                    </m:oMath>
                  </m:oMathPara>
                </a14:m>
                <a:endParaRPr lang="pt-BR" sz="2800" dirty="0"/>
              </a:p>
            </p:txBody>
          </p:sp>
        </mc:Choice>
        <mc:Fallback xmlns="">
          <p:sp>
            <p:nvSpPr>
              <p:cNvPr id="27" name="CaixaDeTexto 26">
                <a:extLst>
                  <a:ext uri="{FF2B5EF4-FFF2-40B4-BE49-F238E27FC236}">
                    <a16:creationId xmlns:a16="http://schemas.microsoft.com/office/drawing/2014/main" id="{803381B0-DA68-4E9F-92BB-EF452EA49EA9}"/>
                  </a:ext>
                </a:extLst>
              </p:cNvPr>
              <p:cNvSpPr txBox="1">
                <a:spLocks noRot="1" noChangeAspect="1" noMove="1" noResize="1" noEditPoints="1" noAdjustHandles="1" noChangeArrowheads="1" noChangeShapeType="1" noTextEdit="1"/>
              </p:cNvSpPr>
              <p:nvPr/>
            </p:nvSpPr>
            <p:spPr>
              <a:xfrm>
                <a:off x="5877792" y="2827115"/>
                <a:ext cx="538096" cy="523220"/>
              </a:xfrm>
              <a:prstGeom prst="rect">
                <a:avLst/>
              </a:prstGeom>
              <a:blipFill>
                <a:blip r:embed="rId5"/>
                <a:stretch>
                  <a:fillRect/>
                </a:stretch>
              </a:blipFill>
            </p:spPr>
            <p:txBody>
              <a:bodyPr/>
              <a:lstStyle/>
              <a:p>
                <a:r>
                  <a:rPr lang="pt-BR">
                    <a:noFill/>
                  </a:rPr>
                  <a:t> </a:t>
                </a:r>
              </a:p>
            </p:txBody>
          </p:sp>
        </mc:Fallback>
      </mc:AlternateContent>
      <p:sp>
        <p:nvSpPr>
          <p:cNvPr id="14" name="Fluxograma: Conector 13">
            <a:extLst>
              <a:ext uri="{FF2B5EF4-FFF2-40B4-BE49-F238E27FC236}">
                <a16:creationId xmlns:a16="http://schemas.microsoft.com/office/drawing/2014/main" id="{135EF61E-CD4C-4E41-A9B0-A81699990B9E}"/>
              </a:ext>
            </a:extLst>
          </p:cNvPr>
          <p:cNvSpPr/>
          <p:nvPr/>
        </p:nvSpPr>
        <p:spPr>
          <a:xfrm>
            <a:off x="5992837" y="4428666"/>
            <a:ext cx="117230" cy="13493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B0734DC2-0D8A-476B-96FF-DA56E0E69960}"/>
                  </a:ext>
                </a:extLst>
              </p:cNvPr>
              <p:cNvSpPr txBox="1"/>
              <p:nvPr/>
            </p:nvSpPr>
            <p:spPr>
              <a:xfrm>
                <a:off x="7161252" y="2257981"/>
                <a:ext cx="3108159" cy="369332"/>
              </a:xfrm>
              <a:prstGeom prst="rect">
                <a:avLst/>
              </a:prstGeom>
              <a:noFill/>
            </p:spPr>
            <p:txBody>
              <a:bodyPr wrap="none" rtlCol="0">
                <a:spAutoFit/>
              </a:bodyPr>
              <a:lstStyle/>
              <a:p>
                <a:r>
                  <a:rPr lang="pt-BR" dirty="0"/>
                  <a:t>D =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𝑘</m:t>
                        </m:r>
                      </m:e>
                      <m:sub>
                        <m:r>
                          <a:rPr lang="pt-BR" b="0" i="1" smtClean="0">
                            <a:latin typeface="Cambria Math" panose="02040503050406030204" pitchFamily="18" charset="0"/>
                          </a:rPr>
                          <m:t>𝑑</m:t>
                        </m:r>
                      </m:sub>
                    </m:sSub>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d>
                          <m:dPr>
                            <m:ctrlPr>
                              <a:rPr lang="pt-BR" b="0" i="1" smtClean="0">
                                <a:latin typeface="Cambria Math" panose="02040503050406030204" pitchFamily="18" charset="0"/>
                              </a:rPr>
                            </m:ctrlPr>
                          </m:dPr>
                          <m:e>
                            <m:r>
                              <a:rPr lang="pt-BR" b="0" i="1" smtClean="0">
                                <a:latin typeface="Cambria Math" panose="02040503050406030204" pitchFamily="18" charset="0"/>
                              </a:rPr>
                              <m:t>45</m:t>
                            </m:r>
                          </m:e>
                        </m:d>
                      </m:e>
                    </m:func>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𝑑</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0,7∗</m:t>
                        </m:r>
                        <m:r>
                          <a:rPr lang="pt-BR" b="0" i="1" smtClean="0">
                            <a:latin typeface="Cambria Math" panose="02040503050406030204" pitchFamily="18" charset="0"/>
                          </a:rPr>
                          <m:t>𝑘</m:t>
                        </m:r>
                      </m:e>
                      <m:sub>
                        <m:r>
                          <a:rPr lang="pt-BR" b="0" i="1" smtClean="0">
                            <a:latin typeface="Cambria Math" panose="02040503050406030204" pitchFamily="18" charset="0"/>
                          </a:rPr>
                          <m:t>𝑑</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𝑑</m:t>
                        </m:r>
                      </m:sub>
                    </m:sSub>
                  </m:oMath>
                </a14:m>
                <a:endParaRPr lang="pt-BR" dirty="0"/>
              </a:p>
            </p:txBody>
          </p:sp>
        </mc:Choice>
        <mc:Fallback xmlns="">
          <p:sp>
            <p:nvSpPr>
              <p:cNvPr id="8" name="CaixaDeTexto 7">
                <a:extLst>
                  <a:ext uri="{FF2B5EF4-FFF2-40B4-BE49-F238E27FC236}">
                    <a16:creationId xmlns:a16="http://schemas.microsoft.com/office/drawing/2014/main" id="{B0734DC2-0D8A-476B-96FF-DA56E0E69960}"/>
                  </a:ext>
                </a:extLst>
              </p:cNvPr>
              <p:cNvSpPr txBox="1">
                <a:spLocks noRot="1" noChangeAspect="1" noMove="1" noResize="1" noEditPoints="1" noAdjustHandles="1" noChangeArrowheads="1" noChangeShapeType="1" noTextEdit="1"/>
              </p:cNvSpPr>
              <p:nvPr/>
            </p:nvSpPr>
            <p:spPr>
              <a:xfrm>
                <a:off x="7161252" y="2257981"/>
                <a:ext cx="3108159" cy="369332"/>
              </a:xfrm>
              <a:prstGeom prst="rect">
                <a:avLst/>
              </a:prstGeom>
              <a:blipFill>
                <a:blip r:embed="rId6"/>
                <a:stretch>
                  <a:fillRect l="-1765" t="-8197" b="-24590"/>
                </a:stretch>
              </a:blipFill>
            </p:spPr>
            <p:txBody>
              <a:bodyPr/>
              <a:lstStyle/>
              <a:p>
                <a:r>
                  <a:rPr lang="pt-BR">
                    <a:noFill/>
                  </a:rPr>
                  <a:t> </a:t>
                </a:r>
              </a:p>
            </p:txBody>
          </p:sp>
        </mc:Fallback>
      </mc:AlternateContent>
    </p:spTree>
    <p:extLst>
      <p:ext uri="{BB962C8B-B14F-4D97-AF65-F5344CB8AC3E}">
        <p14:creationId xmlns:p14="http://schemas.microsoft.com/office/powerpoint/2010/main" val="38391547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90C2B-793B-4DDC-98DE-6E101CA7107A}"/>
              </a:ext>
            </a:extLst>
          </p:cNvPr>
          <p:cNvSpPr>
            <a:spLocks noGrp="1"/>
          </p:cNvSpPr>
          <p:nvPr>
            <p:ph type="title"/>
          </p:nvPr>
        </p:nvSpPr>
        <p:spPr/>
        <p:txBody>
          <a:bodyPr/>
          <a:lstStyle/>
          <a:p>
            <a:r>
              <a:rPr lang="pt-BR" dirty="0"/>
              <a:t>Modelo de Iluminação Local de Phong</a:t>
            </a:r>
          </a:p>
        </p:txBody>
      </p:sp>
      <p:sp>
        <p:nvSpPr>
          <p:cNvPr id="3" name="Espaço Reservado para Conteúdo 2">
            <a:extLst>
              <a:ext uri="{FF2B5EF4-FFF2-40B4-BE49-F238E27FC236}">
                <a16:creationId xmlns:a16="http://schemas.microsoft.com/office/drawing/2014/main" id="{C97DC909-4FA5-4705-A191-2861DECD4DAA}"/>
              </a:ext>
            </a:extLst>
          </p:cNvPr>
          <p:cNvSpPr>
            <a:spLocks noGrp="1"/>
          </p:cNvSpPr>
          <p:nvPr>
            <p:ph idx="1"/>
          </p:nvPr>
        </p:nvSpPr>
        <p:spPr/>
        <p:txBody>
          <a:bodyPr/>
          <a:lstStyle/>
          <a:p>
            <a:r>
              <a:rPr lang="pt-BR" dirty="0"/>
              <a:t>Cálculo da Luz Difusa</a:t>
            </a:r>
          </a:p>
        </p:txBody>
      </p:sp>
      <p:pic>
        <p:nvPicPr>
          <p:cNvPr id="7" name="Imagem 6">
            <a:extLst>
              <a:ext uri="{FF2B5EF4-FFF2-40B4-BE49-F238E27FC236}">
                <a16:creationId xmlns:a16="http://schemas.microsoft.com/office/drawing/2014/main" id="{ACE9B690-DB58-42B0-BA07-E4D0322ED5EB}"/>
              </a:ext>
            </a:extLst>
          </p:cNvPr>
          <p:cNvPicPr>
            <a:picLocks noChangeAspect="1"/>
          </p:cNvPicPr>
          <p:nvPr/>
        </p:nvPicPr>
        <p:blipFill>
          <a:blip r:embed="rId2"/>
          <a:stretch>
            <a:fillRect/>
          </a:stretch>
        </p:blipFill>
        <p:spPr>
          <a:xfrm>
            <a:off x="838200" y="2322513"/>
            <a:ext cx="4591050" cy="609600"/>
          </a:xfrm>
          <a:prstGeom prst="rect">
            <a:avLst/>
          </a:prstGeom>
        </p:spPr>
      </p:pic>
      <p:sp>
        <p:nvSpPr>
          <p:cNvPr id="9" name="Arco 8">
            <a:extLst>
              <a:ext uri="{FF2B5EF4-FFF2-40B4-BE49-F238E27FC236}">
                <a16:creationId xmlns:a16="http://schemas.microsoft.com/office/drawing/2014/main" id="{AC5D2F94-FBFB-4C7F-955B-410CA88E89A6}"/>
              </a:ext>
            </a:extLst>
          </p:cNvPr>
          <p:cNvSpPr/>
          <p:nvPr/>
        </p:nvSpPr>
        <p:spPr>
          <a:xfrm rot="18074965">
            <a:off x="4038764" y="4871890"/>
            <a:ext cx="3567111" cy="2527089"/>
          </a:xfrm>
          <a:prstGeom prst="arc">
            <a:avLst>
              <a:gd name="adj1" fmla="val 16200000"/>
              <a:gd name="adj2" fmla="val 145816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83922A1A-777C-465E-9C46-91303FD1E8FC}"/>
              </a:ext>
            </a:extLst>
          </p:cNvPr>
          <p:cNvCxnSpPr>
            <a:cxnSpLocks/>
          </p:cNvCxnSpPr>
          <p:nvPr/>
        </p:nvCxnSpPr>
        <p:spPr>
          <a:xfrm flipH="1" flipV="1">
            <a:off x="6050721" y="3322076"/>
            <a:ext cx="21467" cy="1191103"/>
          </a:xfrm>
          <a:prstGeom prst="straightConnector1">
            <a:avLst/>
          </a:prstGeom>
          <a:ln w="76200">
            <a:solidFill>
              <a:srgbClr val="6666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2527886D-6A88-4920-8349-9F7FA087883E}"/>
              </a:ext>
            </a:extLst>
          </p:cNvPr>
          <p:cNvCxnSpPr>
            <a:cxnSpLocks/>
          </p:cNvCxnSpPr>
          <p:nvPr/>
        </p:nvCxnSpPr>
        <p:spPr>
          <a:xfrm flipV="1">
            <a:off x="4615977" y="4484939"/>
            <a:ext cx="1480023" cy="2824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BA36876B-EB42-4408-8597-654E68B8612E}"/>
                  </a:ext>
                </a:extLst>
              </p:cNvPr>
              <p:cNvSpPr txBox="1"/>
              <p:nvPr/>
            </p:nvSpPr>
            <p:spPr>
              <a:xfrm>
                <a:off x="5474989" y="3933583"/>
                <a:ext cx="134370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𝜃</m:t>
                      </m:r>
                      <m:r>
                        <a:rPr lang="pt-BR" sz="2800" b="0" i="1" smtClean="0">
                          <a:latin typeface="Cambria Math" panose="02040503050406030204" pitchFamily="18" charset="0"/>
                        </a:rPr>
                        <m:t>=90</m:t>
                      </m:r>
                    </m:oMath>
                  </m:oMathPara>
                </a14:m>
                <a:endParaRPr lang="pt-BR" sz="2800" dirty="0"/>
              </a:p>
            </p:txBody>
          </p:sp>
        </mc:Choice>
        <mc:Fallback xmlns="">
          <p:sp>
            <p:nvSpPr>
              <p:cNvPr id="22" name="CaixaDeTexto 21">
                <a:extLst>
                  <a:ext uri="{FF2B5EF4-FFF2-40B4-BE49-F238E27FC236}">
                    <a16:creationId xmlns:a16="http://schemas.microsoft.com/office/drawing/2014/main" id="{BA36876B-EB42-4408-8597-654E68B8612E}"/>
                  </a:ext>
                </a:extLst>
              </p:cNvPr>
              <p:cNvSpPr txBox="1">
                <a:spLocks noRot="1" noChangeAspect="1" noMove="1" noResize="1" noEditPoints="1" noAdjustHandles="1" noChangeArrowheads="1" noChangeShapeType="1" noTextEdit="1"/>
              </p:cNvSpPr>
              <p:nvPr/>
            </p:nvSpPr>
            <p:spPr>
              <a:xfrm>
                <a:off x="5474989" y="3933583"/>
                <a:ext cx="1343701"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F46A3531-FCF1-47EA-8466-A62323E64CEA}"/>
                  </a:ext>
                </a:extLst>
              </p:cNvPr>
              <p:cNvSpPr txBox="1"/>
              <p:nvPr/>
            </p:nvSpPr>
            <p:spPr>
              <a:xfrm>
                <a:off x="4538717" y="4496134"/>
                <a:ext cx="7322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m:t>
                      </m:r>
                      <m:r>
                        <a:rPr lang="pt-BR" sz="2800" b="0" i="1" smtClean="0">
                          <a:latin typeface="Cambria Math" panose="02040503050406030204" pitchFamily="18" charset="0"/>
                        </a:rPr>
                        <m:t>𝐿</m:t>
                      </m:r>
                    </m:oMath>
                  </m:oMathPara>
                </a14:m>
                <a:endParaRPr lang="pt-BR" sz="2800" dirty="0"/>
              </a:p>
            </p:txBody>
          </p:sp>
        </mc:Choice>
        <mc:Fallback xmlns="">
          <p:sp>
            <p:nvSpPr>
              <p:cNvPr id="23" name="CaixaDeTexto 22">
                <a:extLst>
                  <a:ext uri="{FF2B5EF4-FFF2-40B4-BE49-F238E27FC236}">
                    <a16:creationId xmlns:a16="http://schemas.microsoft.com/office/drawing/2014/main" id="{F46A3531-FCF1-47EA-8466-A62323E64CEA}"/>
                  </a:ext>
                </a:extLst>
              </p:cNvPr>
              <p:cNvSpPr txBox="1">
                <a:spLocks noRot="1" noChangeAspect="1" noMove="1" noResize="1" noEditPoints="1" noAdjustHandles="1" noChangeArrowheads="1" noChangeShapeType="1" noTextEdit="1"/>
              </p:cNvSpPr>
              <p:nvPr/>
            </p:nvSpPr>
            <p:spPr>
              <a:xfrm>
                <a:off x="4538717" y="4496134"/>
                <a:ext cx="732252" cy="523220"/>
              </a:xfrm>
              <a:prstGeom prst="rect">
                <a:avLst/>
              </a:prstGeom>
              <a:blipFill>
                <a:blip r:embed="rId4"/>
                <a:stretch>
                  <a:fillRect/>
                </a:stretch>
              </a:blipFill>
            </p:spPr>
            <p:txBody>
              <a:bodyPr/>
              <a:lstStyle/>
              <a:p>
                <a:r>
                  <a:rPr lang="pt-BR">
                    <a:noFill/>
                  </a:rPr>
                  <a:t> </a:t>
                </a:r>
              </a:p>
            </p:txBody>
          </p:sp>
        </mc:Fallback>
      </mc:AlternateContent>
      <p:sp>
        <p:nvSpPr>
          <p:cNvPr id="24" name="Sol 23">
            <a:extLst>
              <a:ext uri="{FF2B5EF4-FFF2-40B4-BE49-F238E27FC236}">
                <a16:creationId xmlns:a16="http://schemas.microsoft.com/office/drawing/2014/main" id="{2B106A69-6E12-4605-ABA9-FE7D6D505A57}"/>
              </a:ext>
            </a:extLst>
          </p:cNvPr>
          <p:cNvSpPr/>
          <p:nvPr/>
        </p:nvSpPr>
        <p:spPr>
          <a:xfrm>
            <a:off x="4180244" y="2967273"/>
            <a:ext cx="435733" cy="333709"/>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803381B0-DA68-4E9F-92BB-EF452EA49EA9}"/>
                  </a:ext>
                </a:extLst>
              </p:cNvPr>
              <p:cNvSpPr txBox="1"/>
              <p:nvPr/>
            </p:nvSpPr>
            <p:spPr>
              <a:xfrm>
                <a:off x="5877792" y="2827115"/>
                <a:ext cx="5380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𝑁</m:t>
                      </m:r>
                    </m:oMath>
                  </m:oMathPara>
                </a14:m>
                <a:endParaRPr lang="pt-BR" sz="2800" dirty="0"/>
              </a:p>
            </p:txBody>
          </p:sp>
        </mc:Choice>
        <mc:Fallback xmlns="">
          <p:sp>
            <p:nvSpPr>
              <p:cNvPr id="27" name="CaixaDeTexto 26">
                <a:extLst>
                  <a:ext uri="{FF2B5EF4-FFF2-40B4-BE49-F238E27FC236}">
                    <a16:creationId xmlns:a16="http://schemas.microsoft.com/office/drawing/2014/main" id="{803381B0-DA68-4E9F-92BB-EF452EA49EA9}"/>
                  </a:ext>
                </a:extLst>
              </p:cNvPr>
              <p:cNvSpPr txBox="1">
                <a:spLocks noRot="1" noChangeAspect="1" noMove="1" noResize="1" noEditPoints="1" noAdjustHandles="1" noChangeArrowheads="1" noChangeShapeType="1" noTextEdit="1"/>
              </p:cNvSpPr>
              <p:nvPr/>
            </p:nvSpPr>
            <p:spPr>
              <a:xfrm>
                <a:off x="5877792" y="2827115"/>
                <a:ext cx="538096" cy="523220"/>
              </a:xfrm>
              <a:prstGeom prst="rect">
                <a:avLst/>
              </a:prstGeom>
              <a:blipFill>
                <a:blip r:embed="rId5"/>
                <a:stretch>
                  <a:fillRect/>
                </a:stretch>
              </a:blipFill>
            </p:spPr>
            <p:txBody>
              <a:bodyPr/>
              <a:lstStyle/>
              <a:p>
                <a:r>
                  <a:rPr lang="pt-BR">
                    <a:noFill/>
                  </a:rPr>
                  <a:t> </a:t>
                </a:r>
              </a:p>
            </p:txBody>
          </p:sp>
        </mc:Fallback>
      </mc:AlternateContent>
      <p:sp>
        <p:nvSpPr>
          <p:cNvPr id="14" name="Fluxograma: Conector 13">
            <a:extLst>
              <a:ext uri="{FF2B5EF4-FFF2-40B4-BE49-F238E27FC236}">
                <a16:creationId xmlns:a16="http://schemas.microsoft.com/office/drawing/2014/main" id="{135EF61E-CD4C-4E41-A9B0-A81699990B9E}"/>
              </a:ext>
            </a:extLst>
          </p:cNvPr>
          <p:cNvSpPr/>
          <p:nvPr/>
        </p:nvSpPr>
        <p:spPr>
          <a:xfrm>
            <a:off x="5992837" y="4428666"/>
            <a:ext cx="117230" cy="13493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B0734DC2-0D8A-476B-96FF-DA56E0E69960}"/>
                  </a:ext>
                </a:extLst>
              </p:cNvPr>
              <p:cNvSpPr txBox="1"/>
              <p:nvPr/>
            </p:nvSpPr>
            <p:spPr>
              <a:xfrm>
                <a:off x="6779595" y="2595646"/>
                <a:ext cx="3983398" cy="369332"/>
              </a:xfrm>
              <a:prstGeom prst="rect">
                <a:avLst/>
              </a:prstGeom>
              <a:noFill/>
            </p:spPr>
            <p:txBody>
              <a:bodyPr wrap="none" rtlCol="0">
                <a:spAutoFit/>
              </a:bodyPr>
              <a:lstStyle/>
              <a:p>
                <a:r>
                  <a:rPr lang="pt-BR" dirty="0"/>
                  <a:t>D =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𝑘</m:t>
                        </m:r>
                      </m:e>
                      <m:sub>
                        <m:r>
                          <a:rPr lang="pt-BR" b="0" i="1" smtClean="0">
                            <a:latin typeface="Cambria Math" panose="02040503050406030204" pitchFamily="18" charset="0"/>
                          </a:rPr>
                          <m:t>𝑑</m:t>
                        </m:r>
                      </m:sub>
                    </m:sSub>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d>
                          <m:dPr>
                            <m:ctrlPr>
                              <a:rPr lang="pt-BR" b="0" i="1" smtClean="0">
                                <a:latin typeface="Cambria Math" panose="02040503050406030204" pitchFamily="18" charset="0"/>
                              </a:rPr>
                            </m:ctrlPr>
                          </m:dPr>
                          <m:e>
                            <m:r>
                              <a:rPr lang="pt-BR" b="0" i="1" smtClean="0">
                                <a:latin typeface="Cambria Math" panose="02040503050406030204" pitchFamily="18" charset="0"/>
                              </a:rPr>
                              <m:t>90</m:t>
                            </m:r>
                          </m:e>
                        </m:d>
                      </m:e>
                    </m:func>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𝑑</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r>
                          <a:rPr lang="pt-BR" b="0" i="1" smtClean="0">
                            <a:latin typeface="Cambria Math" panose="02040503050406030204" pitchFamily="18" charset="0"/>
                          </a:rPr>
                          <m:t>𝑘</m:t>
                        </m:r>
                      </m:e>
                      <m:sub>
                        <m:r>
                          <a:rPr lang="pt-BR" b="0" i="1" smtClean="0">
                            <a:latin typeface="Cambria Math" panose="02040503050406030204" pitchFamily="18" charset="0"/>
                          </a:rPr>
                          <m:t>𝑑</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𝑑</m:t>
                        </m:r>
                      </m:sub>
                    </m:sSub>
                    <m:r>
                      <a:rPr lang="pt-BR" b="0" i="1" smtClean="0">
                        <a:latin typeface="Cambria Math" panose="02040503050406030204" pitchFamily="18" charset="0"/>
                      </a:rPr>
                      <m:t>=(0, 0, 0)</m:t>
                    </m:r>
                  </m:oMath>
                </a14:m>
                <a:endParaRPr lang="pt-BR" dirty="0"/>
              </a:p>
            </p:txBody>
          </p:sp>
        </mc:Choice>
        <mc:Fallback xmlns="">
          <p:sp>
            <p:nvSpPr>
              <p:cNvPr id="8" name="CaixaDeTexto 7">
                <a:extLst>
                  <a:ext uri="{FF2B5EF4-FFF2-40B4-BE49-F238E27FC236}">
                    <a16:creationId xmlns:a16="http://schemas.microsoft.com/office/drawing/2014/main" id="{B0734DC2-0D8A-476B-96FF-DA56E0E69960}"/>
                  </a:ext>
                </a:extLst>
              </p:cNvPr>
              <p:cNvSpPr txBox="1">
                <a:spLocks noRot="1" noChangeAspect="1" noMove="1" noResize="1" noEditPoints="1" noAdjustHandles="1" noChangeArrowheads="1" noChangeShapeType="1" noTextEdit="1"/>
              </p:cNvSpPr>
              <p:nvPr/>
            </p:nvSpPr>
            <p:spPr>
              <a:xfrm>
                <a:off x="6779595" y="2595646"/>
                <a:ext cx="3983398" cy="369332"/>
              </a:xfrm>
              <a:prstGeom prst="rect">
                <a:avLst/>
              </a:prstGeom>
              <a:blipFill>
                <a:blip r:embed="rId6"/>
                <a:stretch>
                  <a:fillRect l="-1223"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978712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𝑑</m:t>
                        </m:r>
                      </m:e>
                      <m:sub>
                        <m:r>
                          <a:rPr lang="pt-BR" b="0" i="1" smtClean="0">
                            <a:solidFill>
                              <a:srgbClr val="FF0000"/>
                            </a:solidFill>
                            <a:latin typeface="Cambria Math" panose="02040503050406030204" pitchFamily="18" charset="0"/>
                          </a:rPr>
                          <m:t>1</m:t>
                        </m:r>
                      </m:sub>
                    </m:sSub>
                    <m:r>
                      <a:rPr lang="pt-BR" b="0" i="1"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𝑚</m:t>
                    </m:r>
                    <m:d>
                      <m:dPr>
                        <m:ctrlPr>
                          <a:rPr lang="pt-BR" b="0" i="1" smtClean="0">
                            <a:solidFill>
                              <a:srgbClr val="FF0000"/>
                            </a:solidFill>
                            <a:latin typeface="Cambria Math" panose="02040503050406030204" pitchFamily="18" charset="0"/>
                          </a:rPr>
                        </m:ctrlPr>
                      </m:dPr>
                      <m:e>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𝑥</m:t>
                            </m:r>
                          </m:e>
                          <m:sub>
                            <m:r>
                              <a:rPr lang="pt-BR" b="0" i="1" smtClean="0">
                                <a:solidFill>
                                  <a:srgbClr val="FF0000"/>
                                </a:solidFill>
                                <a:latin typeface="Cambria Math" panose="02040503050406030204" pitchFamily="18" charset="0"/>
                              </a:rPr>
                              <m:t>𝑘</m:t>
                            </m:r>
                          </m:sub>
                        </m:sSub>
                        <m:r>
                          <a:rPr lang="pt-BR" b="0" i="1" smtClean="0">
                            <a:solidFill>
                              <a:srgbClr val="FF0000"/>
                            </a:solidFill>
                            <a:latin typeface="Cambria Math" panose="02040503050406030204" pitchFamily="18" charset="0"/>
                          </a:rPr>
                          <m:t>+1</m:t>
                        </m:r>
                      </m:e>
                    </m:d>
                    <m:r>
                      <a:rPr lang="pt-BR" b="0" i="1"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𝑏</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𝑦</m:t>
                        </m:r>
                      </m:e>
                      <m:sub>
                        <m:r>
                          <a:rPr lang="pt-BR" b="0" i="1" smtClean="0">
                            <a:solidFill>
                              <a:srgbClr val="FF0000"/>
                            </a:solidFill>
                            <a:latin typeface="Cambria Math" panose="02040503050406030204" pitchFamily="18" charset="0"/>
                          </a:rPr>
                          <m:t>𝑘</m:t>
                        </m:r>
                      </m:sub>
                    </m:sSub>
                  </m:oMath>
                </a14:m>
                <a:endParaRPr lang="pt-BR" b="0" dirty="0">
                  <a:solidFill>
                    <a:srgbClr val="FF0000"/>
                  </a:solidFill>
                </a:endParaRP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+1 −</m:t>
                    </m:r>
                    <m:r>
                      <a:rPr lang="pt-BR" b="0" i="1" smtClean="0">
                        <a:latin typeface="Cambria Math" panose="02040503050406030204" pitchFamily="18" charset="0"/>
                      </a:rPr>
                      <m:t>𝑦</m:t>
                    </m:r>
                  </m:oMath>
                </a14:m>
                <a:endParaRPr lang="pt-BR" b="0" dirty="0"/>
              </a:p>
              <a:p>
                <a14:m>
                  <m:oMath xmlns:m="http://schemas.openxmlformats.org/officeDocument/2006/math">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𝑑</m:t>
                        </m:r>
                      </m:e>
                      <m:sub>
                        <m:r>
                          <a:rPr lang="pt-BR" b="0" i="1" smtClean="0">
                            <a:solidFill>
                              <a:srgbClr val="FF0000"/>
                            </a:solidFill>
                            <a:latin typeface="Cambria Math" panose="02040503050406030204" pitchFamily="18" charset="0"/>
                          </a:rPr>
                          <m:t>2</m:t>
                        </m:r>
                      </m:sub>
                    </m:sSub>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𝑦</m:t>
                        </m:r>
                      </m:e>
                      <m:sub>
                        <m:r>
                          <a:rPr lang="pt-BR" b="0" i="1" smtClean="0">
                            <a:solidFill>
                              <a:srgbClr val="FF0000"/>
                            </a:solidFill>
                            <a:latin typeface="Cambria Math" panose="02040503050406030204" pitchFamily="18" charset="0"/>
                          </a:rPr>
                          <m:t>𝑘</m:t>
                        </m:r>
                      </m:sub>
                    </m:sSub>
                    <m:r>
                      <a:rPr lang="pt-BR" b="0" i="1" smtClean="0">
                        <a:solidFill>
                          <a:srgbClr val="FF0000"/>
                        </a:solidFill>
                        <a:latin typeface="Cambria Math" panose="02040503050406030204" pitchFamily="18" charset="0"/>
                      </a:rPr>
                      <m:t>+1 −</m:t>
                    </m:r>
                    <m:r>
                      <a:rPr lang="pt-BR" b="0" i="1" smtClean="0">
                        <a:solidFill>
                          <a:srgbClr val="FF0000"/>
                        </a:solidFill>
                        <a:latin typeface="Cambria Math" panose="02040503050406030204" pitchFamily="18" charset="0"/>
                      </a:rPr>
                      <m:t>𝑚</m:t>
                    </m:r>
                    <m:d>
                      <m:dPr>
                        <m:ctrlPr>
                          <a:rPr lang="pt-BR" b="0" i="1" smtClean="0">
                            <a:solidFill>
                              <a:srgbClr val="FF0000"/>
                            </a:solidFill>
                            <a:latin typeface="Cambria Math" panose="02040503050406030204" pitchFamily="18" charset="0"/>
                          </a:rPr>
                        </m:ctrlPr>
                      </m:dPr>
                      <m:e>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𝑥</m:t>
                            </m:r>
                          </m:e>
                          <m:sub>
                            <m:r>
                              <a:rPr lang="pt-BR" b="0" i="1" smtClean="0">
                                <a:solidFill>
                                  <a:srgbClr val="FF0000"/>
                                </a:solidFill>
                                <a:latin typeface="Cambria Math" panose="02040503050406030204" pitchFamily="18" charset="0"/>
                              </a:rPr>
                              <m:t>𝑘</m:t>
                            </m:r>
                          </m:sub>
                        </m:sSub>
                        <m:r>
                          <a:rPr lang="pt-BR" b="0" i="1" smtClean="0">
                            <a:solidFill>
                              <a:srgbClr val="FF0000"/>
                            </a:solidFill>
                            <a:latin typeface="Cambria Math" panose="02040503050406030204" pitchFamily="18" charset="0"/>
                          </a:rPr>
                          <m:t>+1</m:t>
                        </m:r>
                      </m:e>
                    </m:d>
                    <m:r>
                      <a:rPr lang="pt-BR" b="0" i="1"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𝑏</m:t>
                    </m:r>
                  </m:oMath>
                </a14:m>
                <a:endParaRPr lang="pt-BR" b="0" dirty="0">
                  <a:solidFill>
                    <a:srgbClr val="FF0000"/>
                  </a:solidFill>
                </a:endParaRPr>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5588677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90C2B-793B-4DDC-98DE-6E101CA7107A}"/>
              </a:ext>
            </a:extLst>
          </p:cNvPr>
          <p:cNvSpPr>
            <a:spLocks noGrp="1"/>
          </p:cNvSpPr>
          <p:nvPr>
            <p:ph type="title"/>
          </p:nvPr>
        </p:nvSpPr>
        <p:spPr/>
        <p:txBody>
          <a:bodyPr/>
          <a:lstStyle/>
          <a:p>
            <a:r>
              <a:rPr lang="pt-BR" dirty="0"/>
              <a:t>Modelo de Iluminação Local de Phong</a:t>
            </a:r>
          </a:p>
        </p:txBody>
      </p:sp>
      <p:sp>
        <p:nvSpPr>
          <p:cNvPr id="3" name="Espaço Reservado para Conteúdo 2">
            <a:extLst>
              <a:ext uri="{FF2B5EF4-FFF2-40B4-BE49-F238E27FC236}">
                <a16:creationId xmlns:a16="http://schemas.microsoft.com/office/drawing/2014/main" id="{C97DC909-4FA5-4705-A191-2861DECD4DAA}"/>
              </a:ext>
            </a:extLst>
          </p:cNvPr>
          <p:cNvSpPr>
            <a:spLocks noGrp="1"/>
          </p:cNvSpPr>
          <p:nvPr>
            <p:ph idx="1"/>
          </p:nvPr>
        </p:nvSpPr>
        <p:spPr/>
        <p:txBody>
          <a:bodyPr/>
          <a:lstStyle/>
          <a:p>
            <a:r>
              <a:rPr lang="pt-BR" dirty="0"/>
              <a:t>Cálculo da Reflexão Difusa</a:t>
            </a:r>
          </a:p>
        </p:txBody>
      </p:sp>
      <p:pic>
        <p:nvPicPr>
          <p:cNvPr id="7" name="Imagem 6">
            <a:extLst>
              <a:ext uri="{FF2B5EF4-FFF2-40B4-BE49-F238E27FC236}">
                <a16:creationId xmlns:a16="http://schemas.microsoft.com/office/drawing/2014/main" id="{ACE9B690-DB58-42B0-BA07-E4D0322ED5EB}"/>
              </a:ext>
            </a:extLst>
          </p:cNvPr>
          <p:cNvPicPr>
            <a:picLocks noChangeAspect="1"/>
          </p:cNvPicPr>
          <p:nvPr/>
        </p:nvPicPr>
        <p:blipFill>
          <a:blip r:embed="rId2"/>
          <a:stretch>
            <a:fillRect/>
          </a:stretch>
        </p:blipFill>
        <p:spPr>
          <a:xfrm>
            <a:off x="838200" y="2322513"/>
            <a:ext cx="4591050" cy="609600"/>
          </a:xfrm>
          <a:prstGeom prst="rect">
            <a:avLst/>
          </a:prstGeom>
        </p:spPr>
      </p:pic>
      <p:sp>
        <p:nvSpPr>
          <p:cNvPr id="9" name="Arco 8">
            <a:extLst>
              <a:ext uri="{FF2B5EF4-FFF2-40B4-BE49-F238E27FC236}">
                <a16:creationId xmlns:a16="http://schemas.microsoft.com/office/drawing/2014/main" id="{AC5D2F94-FBFB-4C7F-955B-410CA88E89A6}"/>
              </a:ext>
            </a:extLst>
          </p:cNvPr>
          <p:cNvSpPr/>
          <p:nvPr/>
        </p:nvSpPr>
        <p:spPr>
          <a:xfrm rot="18074965">
            <a:off x="4038764" y="4871890"/>
            <a:ext cx="3567111" cy="2527089"/>
          </a:xfrm>
          <a:prstGeom prst="arc">
            <a:avLst>
              <a:gd name="adj1" fmla="val 16200000"/>
              <a:gd name="adj2" fmla="val 145816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83922A1A-777C-465E-9C46-91303FD1E8FC}"/>
              </a:ext>
            </a:extLst>
          </p:cNvPr>
          <p:cNvCxnSpPr>
            <a:cxnSpLocks/>
          </p:cNvCxnSpPr>
          <p:nvPr/>
        </p:nvCxnSpPr>
        <p:spPr>
          <a:xfrm flipH="1" flipV="1">
            <a:off x="6050721" y="3322076"/>
            <a:ext cx="21467" cy="1191103"/>
          </a:xfrm>
          <a:prstGeom prst="straightConnector1">
            <a:avLst/>
          </a:prstGeom>
          <a:ln w="76200">
            <a:solidFill>
              <a:srgbClr val="6666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2527886D-6A88-4920-8349-9F7FA087883E}"/>
              </a:ext>
            </a:extLst>
          </p:cNvPr>
          <p:cNvCxnSpPr>
            <a:cxnSpLocks/>
          </p:cNvCxnSpPr>
          <p:nvPr/>
        </p:nvCxnSpPr>
        <p:spPr>
          <a:xfrm flipV="1">
            <a:off x="5148775" y="4484939"/>
            <a:ext cx="947225" cy="122654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BA36876B-EB42-4408-8597-654E68B8612E}"/>
                  </a:ext>
                </a:extLst>
              </p:cNvPr>
              <p:cNvSpPr txBox="1"/>
              <p:nvPr/>
            </p:nvSpPr>
            <p:spPr>
              <a:xfrm>
                <a:off x="5474989" y="3933583"/>
                <a:ext cx="134530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𝜃</m:t>
                      </m:r>
                      <m:r>
                        <a:rPr lang="pt-BR" sz="2800" b="0" i="1" smtClean="0">
                          <a:latin typeface="Cambria Math" panose="02040503050406030204" pitchFamily="18" charset="0"/>
                        </a:rPr>
                        <m:t>&gt;90</m:t>
                      </m:r>
                    </m:oMath>
                  </m:oMathPara>
                </a14:m>
                <a:endParaRPr lang="pt-BR" sz="2800" dirty="0"/>
              </a:p>
            </p:txBody>
          </p:sp>
        </mc:Choice>
        <mc:Fallback xmlns="">
          <p:sp>
            <p:nvSpPr>
              <p:cNvPr id="22" name="CaixaDeTexto 21">
                <a:extLst>
                  <a:ext uri="{FF2B5EF4-FFF2-40B4-BE49-F238E27FC236}">
                    <a16:creationId xmlns:a16="http://schemas.microsoft.com/office/drawing/2014/main" id="{BA36876B-EB42-4408-8597-654E68B8612E}"/>
                  </a:ext>
                </a:extLst>
              </p:cNvPr>
              <p:cNvSpPr txBox="1">
                <a:spLocks noRot="1" noChangeAspect="1" noMove="1" noResize="1" noEditPoints="1" noAdjustHandles="1" noChangeArrowheads="1" noChangeShapeType="1" noTextEdit="1"/>
              </p:cNvSpPr>
              <p:nvPr/>
            </p:nvSpPr>
            <p:spPr>
              <a:xfrm>
                <a:off x="5474989" y="3933583"/>
                <a:ext cx="1345305"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F46A3531-FCF1-47EA-8466-A62323E64CEA}"/>
                  </a:ext>
                </a:extLst>
              </p:cNvPr>
              <p:cNvSpPr txBox="1"/>
              <p:nvPr/>
            </p:nvSpPr>
            <p:spPr>
              <a:xfrm>
                <a:off x="4799007" y="4923765"/>
                <a:ext cx="7322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m:t>
                      </m:r>
                      <m:r>
                        <a:rPr lang="pt-BR" sz="2800" b="0" i="1" smtClean="0">
                          <a:latin typeface="Cambria Math" panose="02040503050406030204" pitchFamily="18" charset="0"/>
                        </a:rPr>
                        <m:t>𝐿</m:t>
                      </m:r>
                    </m:oMath>
                  </m:oMathPara>
                </a14:m>
                <a:endParaRPr lang="pt-BR" sz="2800" dirty="0"/>
              </a:p>
            </p:txBody>
          </p:sp>
        </mc:Choice>
        <mc:Fallback xmlns="">
          <p:sp>
            <p:nvSpPr>
              <p:cNvPr id="23" name="CaixaDeTexto 22">
                <a:extLst>
                  <a:ext uri="{FF2B5EF4-FFF2-40B4-BE49-F238E27FC236}">
                    <a16:creationId xmlns:a16="http://schemas.microsoft.com/office/drawing/2014/main" id="{F46A3531-FCF1-47EA-8466-A62323E64CEA}"/>
                  </a:ext>
                </a:extLst>
              </p:cNvPr>
              <p:cNvSpPr txBox="1">
                <a:spLocks noRot="1" noChangeAspect="1" noMove="1" noResize="1" noEditPoints="1" noAdjustHandles="1" noChangeArrowheads="1" noChangeShapeType="1" noTextEdit="1"/>
              </p:cNvSpPr>
              <p:nvPr/>
            </p:nvSpPr>
            <p:spPr>
              <a:xfrm>
                <a:off x="4799007" y="4923765"/>
                <a:ext cx="732252" cy="523220"/>
              </a:xfrm>
              <a:prstGeom prst="rect">
                <a:avLst/>
              </a:prstGeom>
              <a:blipFill>
                <a:blip r:embed="rId4"/>
                <a:stretch>
                  <a:fillRect/>
                </a:stretch>
              </a:blipFill>
            </p:spPr>
            <p:txBody>
              <a:bodyPr/>
              <a:lstStyle/>
              <a:p>
                <a:r>
                  <a:rPr lang="pt-BR">
                    <a:noFill/>
                  </a:rPr>
                  <a:t> </a:t>
                </a:r>
              </a:p>
            </p:txBody>
          </p:sp>
        </mc:Fallback>
      </mc:AlternateContent>
      <p:sp>
        <p:nvSpPr>
          <p:cNvPr id="24" name="Sol 23">
            <a:extLst>
              <a:ext uri="{FF2B5EF4-FFF2-40B4-BE49-F238E27FC236}">
                <a16:creationId xmlns:a16="http://schemas.microsoft.com/office/drawing/2014/main" id="{2B106A69-6E12-4605-ABA9-FE7D6D505A57}"/>
              </a:ext>
            </a:extLst>
          </p:cNvPr>
          <p:cNvSpPr/>
          <p:nvPr/>
        </p:nvSpPr>
        <p:spPr>
          <a:xfrm>
            <a:off x="4180244" y="2967273"/>
            <a:ext cx="435733" cy="333709"/>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803381B0-DA68-4E9F-92BB-EF452EA49EA9}"/>
                  </a:ext>
                </a:extLst>
              </p:cNvPr>
              <p:cNvSpPr txBox="1"/>
              <p:nvPr/>
            </p:nvSpPr>
            <p:spPr>
              <a:xfrm>
                <a:off x="5877792" y="2827115"/>
                <a:ext cx="5380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𝑁</m:t>
                      </m:r>
                    </m:oMath>
                  </m:oMathPara>
                </a14:m>
                <a:endParaRPr lang="pt-BR" sz="2800" dirty="0"/>
              </a:p>
            </p:txBody>
          </p:sp>
        </mc:Choice>
        <mc:Fallback xmlns="">
          <p:sp>
            <p:nvSpPr>
              <p:cNvPr id="27" name="CaixaDeTexto 26">
                <a:extLst>
                  <a:ext uri="{FF2B5EF4-FFF2-40B4-BE49-F238E27FC236}">
                    <a16:creationId xmlns:a16="http://schemas.microsoft.com/office/drawing/2014/main" id="{803381B0-DA68-4E9F-92BB-EF452EA49EA9}"/>
                  </a:ext>
                </a:extLst>
              </p:cNvPr>
              <p:cNvSpPr txBox="1">
                <a:spLocks noRot="1" noChangeAspect="1" noMove="1" noResize="1" noEditPoints="1" noAdjustHandles="1" noChangeArrowheads="1" noChangeShapeType="1" noTextEdit="1"/>
              </p:cNvSpPr>
              <p:nvPr/>
            </p:nvSpPr>
            <p:spPr>
              <a:xfrm>
                <a:off x="5877792" y="2827115"/>
                <a:ext cx="538096" cy="523220"/>
              </a:xfrm>
              <a:prstGeom prst="rect">
                <a:avLst/>
              </a:prstGeom>
              <a:blipFill>
                <a:blip r:embed="rId5"/>
                <a:stretch>
                  <a:fillRect/>
                </a:stretch>
              </a:blipFill>
            </p:spPr>
            <p:txBody>
              <a:bodyPr/>
              <a:lstStyle/>
              <a:p>
                <a:r>
                  <a:rPr lang="pt-BR">
                    <a:noFill/>
                  </a:rPr>
                  <a:t> </a:t>
                </a:r>
              </a:p>
            </p:txBody>
          </p:sp>
        </mc:Fallback>
      </mc:AlternateContent>
      <p:sp>
        <p:nvSpPr>
          <p:cNvPr id="14" name="Fluxograma: Conector 13">
            <a:extLst>
              <a:ext uri="{FF2B5EF4-FFF2-40B4-BE49-F238E27FC236}">
                <a16:creationId xmlns:a16="http://schemas.microsoft.com/office/drawing/2014/main" id="{135EF61E-CD4C-4E41-A9B0-A81699990B9E}"/>
              </a:ext>
            </a:extLst>
          </p:cNvPr>
          <p:cNvSpPr/>
          <p:nvPr/>
        </p:nvSpPr>
        <p:spPr>
          <a:xfrm>
            <a:off x="5992837" y="4428666"/>
            <a:ext cx="117230" cy="13493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B0734DC2-0D8A-476B-96FF-DA56E0E69960}"/>
                  </a:ext>
                </a:extLst>
              </p:cNvPr>
              <p:cNvSpPr txBox="1"/>
              <p:nvPr/>
            </p:nvSpPr>
            <p:spPr>
              <a:xfrm>
                <a:off x="6284142" y="2213423"/>
                <a:ext cx="5069658" cy="461665"/>
              </a:xfrm>
              <a:prstGeom prst="rect">
                <a:avLst/>
              </a:prstGeom>
              <a:noFill/>
            </p:spPr>
            <p:txBody>
              <a:bodyPr wrap="none" rtlCol="0">
                <a:spAutoFit/>
              </a:bodyPr>
              <a:lstStyle/>
              <a:p>
                <a:r>
                  <a:rPr lang="pt-BR" sz="2400" dirty="0"/>
                  <a:t>D = </a:t>
                </a:r>
                <a14:m>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𝑘</m:t>
                        </m:r>
                      </m:e>
                      <m:sub>
                        <m:r>
                          <a:rPr lang="pt-BR" sz="2400" b="0" i="1" smtClean="0">
                            <a:latin typeface="Cambria Math" panose="02040503050406030204" pitchFamily="18" charset="0"/>
                          </a:rPr>
                          <m:t>𝑑</m:t>
                        </m:r>
                      </m:sub>
                    </m:sSub>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cos</m:t>
                        </m:r>
                      </m:fName>
                      <m:e>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𝜃</m:t>
                            </m:r>
                            <m:r>
                              <a:rPr lang="pt-BR" sz="2400" b="0" i="1" smtClean="0">
                                <a:latin typeface="Cambria Math" panose="02040503050406030204" pitchFamily="18" charset="0"/>
                              </a:rPr>
                              <m:t>&gt;90</m:t>
                            </m:r>
                          </m:e>
                        </m:d>
                      </m:e>
                    </m:func>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𝐼</m:t>
                        </m:r>
                      </m:e>
                      <m:sub>
                        <m:r>
                          <a:rPr lang="pt-BR" sz="2400" b="0" i="1" smtClean="0">
                            <a:latin typeface="Cambria Math" panose="02040503050406030204" pitchFamily="18" charset="0"/>
                          </a:rPr>
                          <m:t>𝑑</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𝑎</m:t>
                        </m:r>
                        <m:r>
                          <a:rPr lang="pt-BR" sz="2400" b="0" i="1" smtClean="0">
                            <a:latin typeface="Cambria Math" panose="02040503050406030204" pitchFamily="18" charset="0"/>
                          </a:rPr>
                          <m:t>⁡</m:t>
                        </m:r>
                        <m:r>
                          <a:rPr lang="pt-BR" sz="2400" b="0" i="1" smtClean="0">
                            <a:latin typeface="Cambria Math" panose="02040503050406030204" pitchFamily="18" charset="0"/>
                          </a:rPr>
                          <m:t>𝑘</m:t>
                        </m:r>
                      </m:e>
                      <m:sub>
                        <m:r>
                          <a:rPr lang="pt-BR" sz="2400" b="0" i="1" smtClean="0">
                            <a:latin typeface="Cambria Math" panose="02040503050406030204" pitchFamily="18" charset="0"/>
                          </a:rPr>
                          <m:t>𝑑</m:t>
                        </m:r>
                      </m:sub>
                    </m:sSub>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𝐼</m:t>
                        </m:r>
                      </m:e>
                      <m:sub>
                        <m:r>
                          <a:rPr lang="pt-BR" sz="2400" b="0" i="1" smtClean="0">
                            <a:latin typeface="Cambria Math" panose="02040503050406030204" pitchFamily="18" charset="0"/>
                          </a:rPr>
                          <m:t>𝑑</m:t>
                        </m:r>
                      </m:sub>
                    </m:sSub>
                    <m:r>
                      <a:rPr lang="pt-BR" sz="2400" b="0" i="1" smtClean="0">
                        <a:latin typeface="Cambria Math" panose="02040503050406030204" pitchFamily="18" charset="0"/>
                      </a:rPr>
                      <m:t>, </m:t>
                    </m:r>
                    <m:r>
                      <a:rPr lang="pt-BR" sz="2400" b="0" i="1" smtClean="0">
                        <a:latin typeface="Cambria Math" panose="02040503050406030204" pitchFamily="18" charset="0"/>
                      </a:rPr>
                      <m:t>𝑎</m:t>
                    </m:r>
                    <m:r>
                      <a:rPr lang="pt-BR" sz="2400" b="0" i="1" smtClean="0">
                        <a:latin typeface="Cambria Math" panose="02040503050406030204" pitchFamily="18" charset="0"/>
                      </a:rPr>
                      <m:t>&lt;0</m:t>
                    </m:r>
                  </m:oMath>
                </a14:m>
                <a:endParaRPr lang="pt-BR" sz="2400" dirty="0"/>
              </a:p>
            </p:txBody>
          </p:sp>
        </mc:Choice>
        <mc:Fallback xmlns="">
          <p:sp>
            <p:nvSpPr>
              <p:cNvPr id="8" name="CaixaDeTexto 7">
                <a:extLst>
                  <a:ext uri="{FF2B5EF4-FFF2-40B4-BE49-F238E27FC236}">
                    <a16:creationId xmlns:a16="http://schemas.microsoft.com/office/drawing/2014/main" id="{B0734DC2-0D8A-476B-96FF-DA56E0E69960}"/>
                  </a:ext>
                </a:extLst>
              </p:cNvPr>
              <p:cNvSpPr txBox="1">
                <a:spLocks noRot="1" noChangeAspect="1" noMove="1" noResize="1" noEditPoints="1" noAdjustHandles="1" noChangeArrowheads="1" noChangeShapeType="1" noTextEdit="1"/>
              </p:cNvSpPr>
              <p:nvPr/>
            </p:nvSpPr>
            <p:spPr>
              <a:xfrm>
                <a:off x="6284142" y="2213423"/>
                <a:ext cx="5069658" cy="461665"/>
              </a:xfrm>
              <a:prstGeom prst="rect">
                <a:avLst/>
              </a:prstGeom>
              <a:blipFill>
                <a:blip r:embed="rId6"/>
                <a:stretch>
                  <a:fillRect l="-1923" t="-10526" b="-289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C45F31C4-0184-4F76-AE3D-4D8E0B2423A4}"/>
                  </a:ext>
                </a:extLst>
              </p:cNvPr>
              <p:cNvSpPr txBox="1"/>
              <p:nvPr/>
            </p:nvSpPr>
            <p:spPr>
              <a:xfrm>
                <a:off x="7270460" y="3397239"/>
                <a:ext cx="3958199" cy="523220"/>
              </a:xfrm>
              <a:prstGeom prst="rect">
                <a:avLst/>
              </a:prstGeom>
              <a:noFill/>
            </p:spPr>
            <p:txBody>
              <a:bodyPr wrap="none" rtlCol="0">
                <a:spAutoFit/>
              </a:bodyPr>
              <a:lstStyle/>
              <a:p>
                <a:r>
                  <a:rPr lang="pt-BR" sz="2800" dirty="0"/>
                  <a:t> </a:t>
                </a:r>
                <a14:m>
                  <m:oMath xmlns:m="http://schemas.openxmlformats.org/officeDocument/2006/math">
                    <m:r>
                      <m:rPr>
                        <m:sty m:val="p"/>
                      </m:rPr>
                      <a:rPr lang="pt-BR" sz="2800" b="0" i="0" smtClean="0">
                        <a:latin typeface="Cambria Math" panose="02040503050406030204" pitchFamily="18" charset="0"/>
                      </a:rPr>
                      <m:t>D</m:t>
                    </m:r>
                    <m:r>
                      <a:rPr lang="pt-BR" sz="2800" b="0" i="0" smtClean="0">
                        <a:latin typeface="Cambria Math" panose="02040503050406030204" pitchFamily="18" charset="0"/>
                      </a:rPr>
                      <m:t>=</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𝑘</m:t>
                        </m:r>
                      </m:e>
                      <m:sub>
                        <m:r>
                          <a:rPr lang="pt-BR" sz="2800" b="0" i="1" smtClean="0">
                            <a:latin typeface="Cambria Math" panose="02040503050406030204" pitchFamily="18" charset="0"/>
                          </a:rPr>
                          <m:t>𝑑</m:t>
                        </m:r>
                      </m:sub>
                    </m:sSub>
                    <m:r>
                      <m:rPr>
                        <m:sty m:val="p"/>
                      </m:rPr>
                      <a:rPr lang="pt-BR" sz="2800" b="0" i="0" smtClean="0">
                        <a:latin typeface="Cambria Math" panose="02040503050406030204" pitchFamily="18" charset="0"/>
                      </a:rPr>
                      <m:t>max</m:t>
                    </m:r>
                    <m:r>
                      <a:rPr lang="pt-BR" sz="2800" b="0" i="1" smtClean="0">
                        <a:latin typeface="Cambria Math" panose="02040503050406030204" pitchFamily="18" charset="0"/>
                      </a:rPr>
                      <m:t>⁡(0,</m:t>
                    </m:r>
                    <m:func>
                      <m:funcPr>
                        <m:ctrlPr>
                          <a:rPr lang="pt-BR" sz="2800" b="0" i="1" smtClean="0">
                            <a:latin typeface="Cambria Math" panose="02040503050406030204" pitchFamily="18" charset="0"/>
                          </a:rPr>
                        </m:ctrlPr>
                      </m:funcPr>
                      <m:fName>
                        <m:r>
                          <m:rPr>
                            <m:sty m:val="p"/>
                          </m:rPr>
                          <a:rPr lang="pt-BR" sz="2800" b="0" i="0" smtClean="0">
                            <a:latin typeface="Cambria Math" panose="02040503050406030204" pitchFamily="18" charset="0"/>
                          </a:rPr>
                          <m:t>cos</m:t>
                        </m:r>
                      </m:fName>
                      <m:e>
                        <m:d>
                          <m:dPr>
                            <m:ctrlPr>
                              <a:rPr lang="pt-BR" sz="2800" b="0" i="1" smtClean="0">
                                <a:latin typeface="Cambria Math" panose="02040503050406030204" pitchFamily="18" charset="0"/>
                              </a:rPr>
                            </m:ctrlPr>
                          </m:dPr>
                          <m:e>
                            <m:r>
                              <a:rPr lang="pt-BR" sz="2800" b="0" i="1" smtClean="0">
                                <a:latin typeface="Cambria Math" panose="02040503050406030204" pitchFamily="18" charset="0"/>
                              </a:rPr>
                              <m:t>𝜃</m:t>
                            </m:r>
                          </m:e>
                        </m:d>
                      </m:e>
                    </m:func>
                    <m:r>
                      <a:rPr lang="pt-BR" sz="2800" b="0" i="1" smtClean="0">
                        <a:latin typeface="Cambria Math" panose="02040503050406030204" pitchFamily="18" charset="0"/>
                      </a:rPr>
                      <m:t>)</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𝐼</m:t>
                        </m:r>
                      </m:e>
                      <m:sub>
                        <m:r>
                          <a:rPr lang="pt-BR" sz="2800" b="0" i="1" smtClean="0">
                            <a:latin typeface="Cambria Math" panose="02040503050406030204" pitchFamily="18" charset="0"/>
                          </a:rPr>
                          <m:t>𝑑</m:t>
                        </m:r>
                      </m:sub>
                    </m:sSub>
                  </m:oMath>
                </a14:m>
                <a:endParaRPr lang="pt-BR" sz="2800" dirty="0"/>
              </a:p>
            </p:txBody>
          </p:sp>
        </mc:Choice>
        <mc:Fallback xmlns="">
          <p:sp>
            <p:nvSpPr>
              <p:cNvPr id="15" name="CaixaDeTexto 14">
                <a:extLst>
                  <a:ext uri="{FF2B5EF4-FFF2-40B4-BE49-F238E27FC236}">
                    <a16:creationId xmlns:a16="http://schemas.microsoft.com/office/drawing/2014/main" id="{C45F31C4-0184-4F76-AE3D-4D8E0B2423A4}"/>
                  </a:ext>
                </a:extLst>
              </p:cNvPr>
              <p:cNvSpPr txBox="1">
                <a:spLocks noRot="1" noChangeAspect="1" noMove="1" noResize="1" noEditPoints="1" noAdjustHandles="1" noChangeArrowheads="1" noChangeShapeType="1" noTextEdit="1"/>
              </p:cNvSpPr>
              <p:nvPr/>
            </p:nvSpPr>
            <p:spPr>
              <a:xfrm>
                <a:off x="7270460" y="3397239"/>
                <a:ext cx="3958199" cy="523220"/>
              </a:xfrm>
              <a:prstGeom prst="rect">
                <a:avLst/>
              </a:prstGeom>
              <a:blipFill>
                <a:blip r:embed="rId7"/>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DC674E4A-8C09-4CD3-A285-2F5644803EC5}"/>
              </a:ext>
            </a:extLst>
          </p:cNvPr>
          <p:cNvSpPr txBox="1"/>
          <p:nvPr/>
        </p:nvSpPr>
        <p:spPr>
          <a:xfrm>
            <a:off x="7655147" y="3820223"/>
            <a:ext cx="2882777" cy="584775"/>
          </a:xfrm>
          <a:prstGeom prst="rect">
            <a:avLst/>
          </a:prstGeom>
          <a:noFill/>
        </p:spPr>
        <p:txBody>
          <a:bodyPr wrap="none" rtlCol="0">
            <a:spAutoFit/>
          </a:bodyPr>
          <a:lstStyle/>
          <a:p>
            <a:r>
              <a:rPr lang="pt-BR" sz="3200" dirty="0"/>
              <a:t>Equação correta</a:t>
            </a:r>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3EE228C1-A0F9-44AC-BFD7-3573B4FB19C6}"/>
                  </a:ext>
                </a:extLst>
              </p:cNvPr>
              <p:cNvSpPr txBox="1"/>
              <p:nvPr/>
            </p:nvSpPr>
            <p:spPr>
              <a:xfrm>
                <a:off x="6284142" y="5589501"/>
                <a:ext cx="5657383" cy="461665"/>
              </a:xfrm>
              <a:prstGeom prst="rect">
                <a:avLst/>
              </a:prstGeom>
              <a:noFill/>
            </p:spPr>
            <p:txBody>
              <a:bodyPr wrap="none" rtlCol="0">
                <a:spAutoFit/>
              </a:bodyPr>
              <a:lstStyle/>
              <a:p>
                <a:r>
                  <a:rPr lang="pt-BR" sz="2400" dirty="0"/>
                  <a:t>D = </a:t>
                </a:r>
                <a14:m>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𝑘</m:t>
                        </m:r>
                      </m:e>
                      <m:sub>
                        <m:r>
                          <a:rPr lang="pt-BR" sz="2400" b="0" i="1" smtClean="0">
                            <a:latin typeface="Cambria Math" panose="02040503050406030204" pitchFamily="18" charset="0"/>
                          </a:rPr>
                          <m:t>𝑑</m:t>
                        </m:r>
                      </m:sub>
                    </m:sSub>
                    <m:func>
                      <m:funcPr>
                        <m:ctrlPr>
                          <a:rPr lang="pt-BR" sz="2400" b="0" i="1" smtClean="0">
                            <a:latin typeface="Cambria Math" panose="02040503050406030204" pitchFamily="18" charset="0"/>
                          </a:rPr>
                        </m:ctrlPr>
                      </m:funcPr>
                      <m:fName>
                        <m:r>
                          <m:rPr>
                            <m:sty m:val="p"/>
                          </m:rPr>
                          <a:rPr lang="pt-BR" sz="2400" b="0" i="0" smtClean="0">
                            <a:latin typeface="Cambria Math" panose="02040503050406030204" pitchFamily="18" charset="0"/>
                          </a:rPr>
                          <m:t>cos</m:t>
                        </m:r>
                      </m:fName>
                      <m:e>
                        <m:d>
                          <m:dPr>
                            <m:ctrlPr>
                              <a:rPr lang="pt-BR" sz="2400" b="0" i="1" smtClean="0">
                                <a:latin typeface="Cambria Math" panose="02040503050406030204" pitchFamily="18" charset="0"/>
                              </a:rPr>
                            </m:ctrlPr>
                          </m:dPr>
                          <m:e>
                            <m:r>
                              <a:rPr lang="pt-BR" sz="2400" b="0" i="1" smtClean="0">
                                <a:latin typeface="Cambria Math" panose="02040503050406030204" pitchFamily="18" charset="0"/>
                              </a:rPr>
                              <m:t>𝜃</m:t>
                            </m:r>
                            <m:r>
                              <a:rPr lang="pt-BR" sz="2400" b="0" i="1" smtClean="0">
                                <a:latin typeface="Cambria Math" panose="02040503050406030204" pitchFamily="18" charset="0"/>
                              </a:rPr>
                              <m:t>&gt;90</m:t>
                            </m:r>
                          </m:e>
                        </m:d>
                      </m:e>
                    </m:func>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𝐼</m:t>
                        </m:r>
                      </m:e>
                      <m:sub>
                        <m:r>
                          <a:rPr lang="pt-BR" sz="2400" b="0" i="1" smtClean="0">
                            <a:latin typeface="Cambria Math" panose="02040503050406030204" pitchFamily="18" charset="0"/>
                          </a:rPr>
                          <m:t>𝑑</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0⁡</m:t>
                        </m:r>
                        <m:r>
                          <a:rPr lang="pt-BR" sz="2400" b="0" i="1" smtClean="0">
                            <a:latin typeface="Cambria Math" panose="02040503050406030204" pitchFamily="18" charset="0"/>
                          </a:rPr>
                          <m:t>𝑘</m:t>
                        </m:r>
                      </m:e>
                      <m:sub>
                        <m:r>
                          <a:rPr lang="pt-BR" sz="2400" b="0" i="1" smtClean="0">
                            <a:latin typeface="Cambria Math" panose="02040503050406030204" pitchFamily="18" charset="0"/>
                          </a:rPr>
                          <m:t>𝑑</m:t>
                        </m:r>
                      </m:sub>
                    </m:sSub>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𝐼</m:t>
                        </m:r>
                      </m:e>
                      <m:sub>
                        <m:r>
                          <a:rPr lang="pt-BR" sz="2400" b="0" i="1" smtClean="0">
                            <a:latin typeface="Cambria Math" panose="02040503050406030204" pitchFamily="18" charset="0"/>
                          </a:rPr>
                          <m:t>𝑑</m:t>
                        </m:r>
                      </m:sub>
                    </m:sSub>
                    <m:r>
                      <a:rPr lang="pt-BR" sz="2400" b="0" i="1" smtClean="0">
                        <a:latin typeface="Cambria Math" panose="02040503050406030204" pitchFamily="18" charset="0"/>
                      </a:rPr>
                      <m:t>=(0, 0, 0) </m:t>
                    </m:r>
                  </m:oMath>
                </a14:m>
                <a:endParaRPr lang="pt-BR" sz="2400" dirty="0"/>
              </a:p>
            </p:txBody>
          </p:sp>
        </mc:Choice>
        <mc:Fallback xmlns="">
          <p:sp>
            <p:nvSpPr>
              <p:cNvPr id="18" name="CaixaDeTexto 17">
                <a:extLst>
                  <a:ext uri="{FF2B5EF4-FFF2-40B4-BE49-F238E27FC236}">
                    <a16:creationId xmlns:a16="http://schemas.microsoft.com/office/drawing/2014/main" id="{3EE228C1-A0F9-44AC-BFD7-3573B4FB19C6}"/>
                  </a:ext>
                </a:extLst>
              </p:cNvPr>
              <p:cNvSpPr txBox="1">
                <a:spLocks noRot="1" noChangeAspect="1" noMove="1" noResize="1" noEditPoints="1" noAdjustHandles="1" noChangeArrowheads="1" noChangeShapeType="1" noTextEdit="1"/>
              </p:cNvSpPr>
              <p:nvPr/>
            </p:nvSpPr>
            <p:spPr>
              <a:xfrm>
                <a:off x="6284142" y="5589501"/>
                <a:ext cx="5657383" cy="461665"/>
              </a:xfrm>
              <a:prstGeom prst="rect">
                <a:avLst/>
              </a:prstGeom>
              <a:blipFill>
                <a:blip r:embed="rId8"/>
                <a:stretch>
                  <a:fillRect l="-1724" t="-10526" b="-28947"/>
                </a:stretch>
              </a:blipFill>
            </p:spPr>
            <p:txBody>
              <a:bodyPr/>
              <a:lstStyle/>
              <a:p>
                <a:r>
                  <a:rPr lang="pt-BR">
                    <a:noFill/>
                  </a:rPr>
                  <a:t> </a:t>
                </a:r>
              </a:p>
            </p:txBody>
          </p:sp>
        </mc:Fallback>
      </mc:AlternateContent>
      <p:sp>
        <p:nvSpPr>
          <p:cNvPr id="6" name="Seta: para Baixo 5">
            <a:extLst>
              <a:ext uri="{FF2B5EF4-FFF2-40B4-BE49-F238E27FC236}">
                <a16:creationId xmlns:a16="http://schemas.microsoft.com/office/drawing/2014/main" id="{EB47805F-E808-45AC-AF6D-8BA43DE5F976}"/>
              </a:ext>
            </a:extLst>
          </p:cNvPr>
          <p:cNvSpPr/>
          <p:nvPr/>
        </p:nvSpPr>
        <p:spPr>
          <a:xfrm>
            <a:off x="8818971" y="2827115"/>
            <a:ext cx="339097" cy="47386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Seta: para Baixo 19">
            <a:extLst>
              <a:ext uri="{FF2B5EF4-FFF2-40B4-BE49-F238E27FC236}">
                <a16:creationId xmlns:a16="http://schemas.microsoft.com/office/drawing/2014/main" id="{8073D489-4A3B-4827-BFAB-E2788A2732E7}"/>
              </a:ext>
            </a:extLst>
          </p:cNvPr>
          <p:cNvSpPr/>
          <p:nvPr/>
        </p:nvSpPr>
        <p:spPr>
          <a:xfrm>
            <a:off x="8885909" y="4449898"/>
            <a:ext cx="339097" cy="8536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7304749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90C2B-793B-4DDC-98DE-6E101CA7107A}"/>
              </a:ext>
            </a:extLst>
          </p:cNvPr>
          <p:cNvSpPr>
            <a:spLocks noGrp="1"/>
          </p:cNvSpPr>
          <p:nvPr>
            <p:ph type="title"/>
          </p:nvPr>
        </p:nvSpPr>
        <p:spPr/>
        <p:txBody>
          <a:bodyPr/>
          <a:lstStyle/>
          <a:p>
            <a:r>
              <a:rPr lang="pt-BR" dirty="0"/>
              <a:t>Modelo de Iluminação Local de Phong</a:t>
            </a:r>
          </a:p>
        </p:txBody>
      </p:sp>
      <p:sp>
        <p:nvSpPr>
          <p:cNvPr id="3" name="Espaço Reservado para Conteúdo 2">
            <a:extLst>
              <a:ext uri="{FF2B5EF4-FFF2-40B4-BE49-F238E27FC236}">
                <a16:creationId xmlns:a16="http://schemas.microsoft.com/office/drawing/2014/main" id="{C97DC909-4FA5-4705-A191-2861DECD4DAA}"/>
              </a:ext>
            </a:extLst>
          </p:cNvPr>
          <p:cNvSpPr>
            <a:spLocks noGrp="1"/>
          </p:cNvSpPr>
          <p:nvPr>
            <p:ph idx="1"/>
          </p:nvPr>
        </p:nvSpPr>
        <p:spPr>
          <a:xfrm>
            <a:off x="838200" y="1797490"/>
            <a:ext cx="10515600" cy="4351338"/>
          </a:xfrm>
        </p:spPr>
        <p:txBody>
          <a:bodyPr/>
          <a:lstStyle/>
          <a:p>
            <a:r>
              <a:rPr lang="pt-BR" dirty="0"/>
              <a:t>Cálculo da Reflexão Especular</a:t>
            </a:r>
          </a:p>
        </p:txBody>
      </p:sp>
      <p:sp>
        <p:nvSpPr>
          <p:cNvPr id="9" name="Arco 8">
            <a:extLst>
              <a:ext uri="{FF2B5EF4-FFF2-40B4-BE49-F238E27FC236}">
                <a16:creationId xmlns:a16="http://schemas.microsoft.com/office/drawing/2014/main" id="{AC5D2F94-FBFB-4C7F-955B-410CA88E89A6}"/>
              </a:ext>
            </a:extLst>
          </p:cNvPr>
          <p:cNvSpPr/>
          <p:nvPr/>
        </p:nvSpPr>
        <p:spPr>
          <a:xfrm rot="17771922">
            <a:off x="6130509" y="4498552"/>
            <a:ext cx="3282569" cy="2797291"/>
          </a:xfrm>
          <a:prstGeom prst="arc">
            <a:avLst>
              <a:gd name="adj1" fmla="val 16200000"/>
              <a:gd name="adj2" fmla="val 222042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83922A1A-777C-465E-9C46-91303FD1E8FC}"/>
              </a:ext>
            </a:extLst>
          </p:cNvPr>
          <p:cNvCxnSpPr>
            <a:cxnSpLocks/>
          </p:cNvCxnSpPr>
          <p:nvPr/>
        </p:nvCxnSpPr>
        <p:spPr>
          <a:xfrm flipH="1" flipV="1">
            <a:off x="8079419" y="2508774"/>
            <a:ext cx="7725" cy="1788629"/>
          </a:xfrm>
          <a:prstGeom prst="straightConnector1">
            <a:avLst/>
          </a:prstGeom>
          <a:ln w="76200">
            <a:solidFill>
              <a:srgbClr val="6666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2527886D-6A88-4920-8349-9F7FA087883E}"/>
              </a:ext>
            </a:extLst>
          </p:cNvPr>
          <p:cNvCxnSpPr>
            <a:cxnSpLocks/>
            <a:stCxn id="24" idx="3"/>
          </p:cNvCxnSpPr>
          <p:nvPr/>
        </p:nvCxnSpPr>
        <p:spPr>
          <a:xfrm>
            <a:off x="6473515" y="3106528"/>
            <a:ext cx="1622205" cy="1190875"/>
          </a:xfrm>
          <a:prstGeom prst="straightConnector1">
            <a:avLst/>
          </a:prstGeom>
          <a:ln w="57150">
            <a:headEnd type="triangle" w="med" len="med"/>
            <a:tailEnd type="none"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BA36876B-EB42-4408-8597-654E68B8612E}"/>
                  </a:ext>
                </a:extLst>
              </p:cNvPr>
              <p:cNvSpPr txBox="1"/>
              <p:nvPr/>
            </p:nvSpPr>
            <p:spPr>
              <a:xfrm>
                <a:off x="7527386" y="3424043"/>
                <a:ext cx="47891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𝜃</m:t>
                      </m:r>
                    </m:oMath>
                  </m:oMathPara>
                </a14:m>
                <a:endParaRPr lang="pt-BR" sz="2800" dirty="0"/>
              </a:p>
            </p:txBody>
          </p:sp>
        </mc:Choice>
        <mc:Fallback xmlns="">
          <p:sp>
            <p:nvSpPr>
              <p:cNvPr id="22" name="CaixaDeTexto 21">
                <a:extLst>
                  <a:ext uri="{FF2B5EF4-FFF2-40B4-BE49-F238E27FC236}">
                    <a16:creationId xmlns:a16="http://schemas.microsoft.com/office/drawing/2014/main" id="{BA36876B-EB42-4408-8597-654E68B8612E}"/>
                  </a:ext>
                </a:extLst>
              </p:cNvPr>
              <p:cNvSpPr txBox="1">
                <a:spLocks noRot="1" noChangeAspect="1" noMove="1" noResize="1" noEditPoints="1" noAdjustHandles="1" noChangeArrowheads="1" noChangeShapeType="1" noTextEdit="1"/>
              </p:cNvSpPr>
              <p:nvPr/>
            </p:nvSpPr>
            <p:spPr>
              <a:xfrm>
                <a:off x="7527386" y="3424043"/>
                <a:ext cx="478914"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F46A3531-FCF1-47EA-8466-A62323E64CEA}"/>
                  </a:ext>
                </a:extLst>
              </p:cNvPr>
              <p:cNvSpPr txBox="1"/>
              <p:nvPr/>
            </p:nvSpPr>
            <p:spPr>
              <a:xfrm>
                <a:off x="6696183" y="3564180"/>
                <a:ext cx="4645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𝐿</m:t>
                      </m:r>
                    </m:oMath>
                  </m:oMathPara>
                </a14:m>
                <a:endParaRPr lang="pt-BR" sz="2800" dirty="0"/>
              </a:p>
            </p:txBody>
          </p:sp>
        </mc:Choice>
        <mc:Fallback xmlns="">
          <p:sp>
            <p:nvSpPr>
              <p:cNvPr id="23" name="CaixaDeTexto 22">
                <a:extLst>
                  <a:ext uri="{FF2B5EF4-FFF2-40B4-BE49-F238E27FC236}">
                    <a16:creationId xmlns:a16="http://schemas.microsoft.com/office/drawing/2014/main" id="{F46A3531-FCF1-47EA-8466-A62323E64CEA}"/>
                  </a:ext>
                </a:extLst>
              </p:cNvPr>
              <p:cNvSpPr txBox="1">
                <a:spLocks noRot="1" noChangeAspect="1" noMove="1" noResize="1" noEditPoints="1" noAdjustHandles="1" noChangeArrowheads="1" noChangeShapeType="1" noTextEdit="1"/>
              </p:cNvSpPr>
              <p:nvPr/>
            </p:nvSpPr>
            <p:spPr>
              <a:xfrm>
                <a:off x="6696183" y="3564180"/>
                <a:ext cx="464551" cy="523220"/>
              </a:xfrm>
              <a:prstGeom prst="rect">
                <a:avLst/>
              </a:prstGeom>
              <a:blipFill>
                <a:blip r:embed="rId4"/>
                <a:stretch>
                  <a:fillRect/>
                </a:stretch>
              </a:blipFill>
            </p:spPr>
            <p:txBody>
              <a:bodyPr/>
              <a:lstStyle/>
              <a:p>
                <a:r>
                  <a:rPr lang="pt-BR">
                    <a:noFill/>
                  </a:rPr>
                  <a:t> </a:t>
                </a:r>
              </a:p>
            </p:txBody>
          </p:sp>
        </mc:Fallback>
      </mc:AlternateContent>
      <p:sp>
        <p:nvSpPr>
          <p:cNvPr id="24" name="Sol 23">
            <a:extLst>
              <a:ext uri="{FF2B5EF4-FFF2-40B4-BE49-F238E27FC236}">
                <a16:creationId xmlns:a16="http://schemas.microsoft.com/office/drawing/2014/main" id="{2B106A69-6E12-4605-ABA9-FE7D6D505A57}"/>
              </a:ext>
            </a:extLst>
          </p:cNvPr>
          <p:cNvSpPr/>
          <p:nvPr/>
        </p:nvSpPr>
        <p:spPr>
          <a:xfrm>
            <a:off x="6037782" y="2939673"/>
            <a:ext cx="435733" cy="333709"/>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25" name="Arco 24">
            <a:extLst>
              <a:ext uri="{FF2B5EF4-FFF2-40B4-BE49-F238E27FC236}">
                <a16:creationId xmlns:a16="http://schemas.microsoft.com/office/drawing/2014/main" id="{87A376CC-93DA-4058-828E-09BE49C7B6F0}"/>
              </a:ext>
            </a:extLst>
          </p:cNvPr>
          <p:cNvSpPr/>
          <p:nvPr/>
        </p:nvSpPr>
        <p:spPr>
          <a:xfrm rot="17132641">
            <a:off x="7723299" y="3797468"/>
            <a:ext cx="511533" cy="562309"/>
          </a:xfrm>
          <a:prstGeom prst="arc">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803381B0-DA68-4E9F-92BB-EF452EA49EA9}"/>
                  </a:ext>
                </a:extLst>
              </p:cNvPr>
              <p:cNvSpPr txBox="1"/>
              <p:nvPr/>
            </p:nvSpPr>
            <p:spPr>
              <a:xfrm>
                <a:off x="8028894" y="2429883"/>
                <a:ext cx="5380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𝑁</m:t>
                      </m:r>
                    </m:oMath>
                  </m:oMathPara>
                </a14:m>
                <a:endParaRPr lang="pt-BR" sz="2800" dirty="0"/>
              </a:p>
            </p:txBody>
          </p:sp>
        </mc:Choice>
        <mc:Fallback xmlns="">
          <p:sp>
            <p:nvSpPr>
              <p:cNvPr id="27" name="CaixaDeTexto 26">
                <a:extLst>
                  <a:ext uri="{FF2B5EF4-FFF2-40B4-BE49-F238E27FC236}">
                    <a16:creationId xmlns:a16="http://schemas.microsoft.com/office/drawing/2014/main" id="{803381B0-DA68-4E9F-92BB-EF452EA49EA9}"/>
                  </a:ext>
                </a:extLst>
              </p:cNvPr>
              <p:cNvSpPr txBox="1">
                <a:spLocks noRot="1" noChangeAspect="1" noMove="1" noResize="1" noEditPoints="1" noAdjustHandles="1" noChangeArrowheads="1" noChangeShapeType="1" noTextEdit="1"/>
              </p:cNvSpPr>
              <p:nvPr/>
            </p:nvSpPr>
            <p:spPr>
              <a:xfrm>
                <a:off x="8028894" y="2429883"/>
                <a:ext cx="538096" cy="523220"/>
              </a:xfrm>
              <a:prstGeom prst="rect">
                <a:avLst/>
              </a:prstGeom>
              <a:blipFill>
                <a:blip r:embed="rId5"/>
                <a:stretch>
                  <a:fillRect/>
                </a:stretch>
              </a:blipFill>
            </p:spPr>
            <p:txBody>
              <a:bodyPr/>
              <a:lstStyle/>
              <a:p>
                <a:r>
                  <a:rPr lang="pt-BR">
                    <a:noFill/>
                  </a:rPr>
                  <a:t> </a:t>
                </a:r>
              </a:p>
            </p:txBody>
          </p:sp>
        </mc:Fallback>
      </mc:AlternateContent>
      <p:sp>
        <p:nvSpPr>
          <p:cNvPr id="14" name="Fluxograma: Conector 13">
            <a:extLst>
              <a:ext uri="{FF2B5EF4-FFF2-40B4-BE49-F238E27FC236}">
                <a16:creationId xmlns:a16="http://schemas.microsoft.com/office/drawing/2014/main" id="{135EF61E-CD4C-4E41-A9B0-A81699990B9E}"/>
              </a:ext>
            </a:extLst>
          </p:cNvPr>
          <p:cNvSpPr/>
          <p:nvPr/>
        </p:nvSpPr>
        <p:spPr>
          <a:xfrm>
            <a:off x="8007792" y="4212889"/>
            <a:ext cx="117230" cy="13493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cxnSp>
        <p:nvCxnSpPr>
          <p:cNvPr id="16" name="Conector de Seta Reta 15">
            <a:extLst>
              <a:ext uri="{FF2B5EF4-FFF2-40B4-BE49-F238E27FC236}">
                <a16:creationId xmlns:a16="http://schemas.microsoft.com/office/drawing/2014/main" id="{F262EDB5-E414-4E04-B841-7E6E8AA1BEA3}"/>
              </a:ext>
            </a:extLst>
          </p:cNvPr>
          <p:cNvCxnSpPr>
            <a:cxnSpLocks/>
            <a:stCxn id="14" idx="6"/>
          </p:cNvCxnSpPr>
          <p:nvPr/>
        </p:nvCxnSpPr>
        <p:spPr>
          <a:xfrm flipV="1">
            <a:off x="8125022" y="3126043"/>
            <a:ext cx="1468152" cy="115431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8" name="Conector de Seta Reta 17">
            <a:extLst>
              <a:ext uri="{FF2B5EF4-FFF2-40B4-BE49-F238E27FC236}">
                <a16:creationId xmlns:a16="http://schemas.microsoft.com/office/drawing/2014/main" id="{B321FA6E-727D-4D16-BB5F-9E02440531F7}"/>
              </a:ext>
            </a:extLst>
          </p:cNvPr>
          <p:cNvCxnSpPr>
            <a:cxnSpLocks/>
          </p:cNvCxnSpPr>
          <p:nvPr/>
        </p:nvCxnSpPr>
        <p:spPr>
          <a:xfrm flipV="1">
            <a:off x="8030673" y="3836866"/>
            <a:ext cx="2536793" cy="47187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3" name="Gráfico 12" descr="Câmera">
            <a:extLst>
              <a:ext uri="{FF2B5EF4-FFF2-40B4-BE49-F238E27FC236}">
                <a16:creationId xmlns:a16="http://schemas.microsoft.com/office/drawing/2014/main" id="{C352EA25-1203-4D09-B28E-AD6AC07CCA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16110" y="3493663"/>
            <a:ext cx="551541" cy="551541"/>
          </a:xfrm>
          <a:prstGeom prst="rect">
            <a:avLst/>
          </a:prstGeom>
        </p:spPr>
      </p:pic>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910FB20-AB96-498B-BC8B-27DAF3EB1884}"/>
                  </a:ext>
                </a:extLst>
              </p:cNvPr>
              <p:cNvSpPr txBox="1"/>
              <p:nvPr/>
            </p:nvSpPr>
            <p:spPr>
              <a:xfrm>
                <a:off x="8787021" y="3550617"/>
                <a:ext cx="5193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𝜙</m:t>
                      </m:r>
                    </m:oMath>
                  </m:oMathPara>
                </a14:m>
                <a:endParaRPr lang="pt-BR" sz="2800" dirty="0"/>
              </a:p>
            </p:txBody>
          </p:sp>
        </mc:Choice>
        <mc:Fallback xmlns="">
          <p:sp>
            <p:nvSpPr>
              <p:cNvPr id="26" name="CaixaDeTexto 25">
                <a:extLst>
                  <a:ext uri="{FF2B5EF4-FFF2-40B4-BE49-F238E27FC236}">
                    <a16:creationId xmlns:a16="http://schemas.microsoft.com/office/drawing/2014/main" id="{1910FB20-AB96-498B-BC8B-27DAF3EB1884}"/>
                  </a:ext>
                </a:extLst>
              </p:cNvPr>
              <p:cNvSpPr txBox="1">
                <a:spLocks noRot="1" noChangeAspect="1" noMove="1" noResize="1" noEditPoints="1" noAdjustHandles="1" noChangeArrowheads="1" noChangeShapeType="1" noTextEdit="1"/>
              </p:cNvSpPr>
              <p:nvPr/>
            </p:nvSpPr>
            <p:spPr>
              <a:xfrm>
                <a:off x="8787021" y="3550617"/>
                <a:ext cx="519373" cy="523220"/>
              </a:xfrm>
              <a:prstGeom prst="rect">
                <a:avLst/>
              </a:prstGeom>
              <a:blipFill>
                <a:blip r:embed="rId8"/>
                <a:stretch>
                  <a:fillRect/>
                </a:stretch>
              </a:blipFill>
            </p:spPr>
            <p:txBody>
              <a:bodyPr/>
              <a:lstStyle/>
              <a:p>
                <a:r>
                  <a:rPr lang="pt-BR">
                    <a:noFill/>
                  </a:rPr>
                  <a:t> </a:t>
                </a:r>
              </a:p>
            </p:txBody>
          </p:sp>
        </mc:Fallback>
      </mc:AlternateContent>
      <p:sp>
        <p:nvSpPr>
          <p:cNvPr id="28" name="Arco 27">
            <a:extLst>
              <a:ext uri="{FF2B5EF4-FFF2-40B4-BE49-F238E27FC236}">
                <a16:creationId xmlns:a16="http://schemas.microsoft.com/office/drawing/2014/main" id="{A0B2A380-D0E5-4131-A120-C33CF6DB32E4}"/>
              </a:ext>
            </a:extLst>
          </p:cNvPr>
          <p:cNvSpPr/>
          <p:nvPr/>
        </p:nvSpPr>
        <p:spPr>
          <a:xfrm rot="448279">
            <a:off x="8395949" y="3837912"/>
            <a:ext cx="511533" cy="562309"/>
          </a:xfrm>
          <a:prstGeom prst="arc">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2D8F7254-03B6-46C4-8445-F26C01DB7B22}"/>
                  </a:ext>
                </a:extLst>
              </p:cNvPr>
              <p:cNvSpPr txBox="1"/>
              <p:nvPr/>
            </p:nvSpPr>
            <p:spPr>
              <a:xfrm>
                <a:off x="8699653" y="3167388"/>
                <a:ext cx="50616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𝑅</m:t>
                      </m:r>
                    </m:oMath>
                  </m:oMathPara>
                </a14:m>
                <a:endParaRPr lang="pt-BR" sz="2800" dirty="0"/>
              </a:p>
            </p:txBody>
          </p:sp>
        </mc:Choice>
        <mc:Fallback xmlns="">
          <p:sp>
            <p:nvSpPr>
              <p:cNvPr id="29" name="CaixaDeTexto 28">
                <a:extLst>
                  <a:ext uri="{FF2B5EF4-FFF2-40B4-BE49-F238E27FC236}">
                    <a16:creationId xmlns:a16="http://schemas.microsoft.com/office/drawing/2014/main" id="{2D8F7254-03B6-46C4-8445-F26C01DB7B22}"/>
                  </a:ext>
                </a:extLst>
              </p:cNvPr>
              <p:cNvSpPr txBox="1">
                <a:spLocks noRot="1" noChangeAspect="1" noMove="1" noResize="1" noEditPoints="1" noAdjustHandles="1" noChangeArrowheads="1" noChangeShapeType="1" noTextEdit="1"/>
              </p:cNvSpPr>
              <p:nvPr/>
            </p:nvSpPr>
            <p:spPr>
              <a:xfrm>
                <a:off x="8699653" y="3167388"/>
                <a:ext cx="506164" cy="523220"/>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C64428DC-6275-4741-920E-9C9AEFEFE07A}"/>
                  </a:ext>
                </a:extLst>
              </p:cNvPr>
              <p:cNvSpPr txBox="1"/>
              <p:nvPr/>
            </p:nvSpPr>
            <p:spPr>
              <a:xfrm>
                <a:off x="9958597" y="3869215"/>
                <a:ext cx="5022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𝑉</m:t>
                      </m:r>
                    </m:oMath>
                  </m:oMathPara>
                </a14:m>
                <a:endParaRPr lang="pt-BR" sz="2800" dirty="0"/>
              </a:p>
            </p:txBody>
          </p:sp>
        </mc:Choice>
        <mc:Fallback xmlns="">
          <p:sp>
            <p:nvSpPr>
              <p:cNvPr id="30" name="CaixaDeTexto 29">
                <a:extLst>
                  <a:ext uri="{FF2B5EF4-FFF2-40B4-BE49-F238E27FC236}">
                    <a16:creationId xmlns:a16="http://schemas.microsoft.com/office/drawing/2014/main" id="{C64428DC-6275-4741-920E-9C9AEFEFE07A}"/>
                  </a:ext>
                </a:extLst>
              </p:cNvPr>
              <p:cNvSpPr txBox="1">
                <a:spLocks noRot="1" noChangeAspect="1" noMove="1" noResize="1" noEditPoints="1" noAdjustHandles="1" noChangeArrowheads="1" noChangeShapeType="1" noTextEdit="1"/>
              </p:cNvSpPr>
              <p:nvPr/>
            </p:nvSpPr>
            <p:spPr>
              <a:xfrm>
                <a:off x="9958597" y="3869215"/>
                <a:ext cx="502252" cy="523220"/>
              </a:xfrm>
              <a:prstGeom prst="rect">
                <a:avLst/>
              </a:prstGeom>
              <a:blipFill>
                <a:blip r:embed="rId10"/>
                <a:stretch>
                  <a:fillRect/>
                </a:stretch>
              </a:blipFill>
            </p:spPr>
            <p:txBody>
              <a:bodyPr/>
              <a:lstStyle/>
              <a:p>
                <a:r>
                  <a:rPr lang="pt-BR">
                    <a:noFill/>
                  </a:rPr>
                  <a:t> </a:t>
                </a:r>
              </a:p>
            </p:txBody>
          </p:sp>
        </mc:Fallback>
      </mc:AlternateContent>
      <p:pic>
        <p:nvPicPr>
          <p:cNvPr id="19" name="Imagem 18">
            <a:extLst>
              <a:ext uri="{FF2B5EF4-FFF2-40B4-BE49-F238E27FC236}">
                <a16:creationId xmlns:a16="http://schemas.microsoft.com/office/drawing/2014/main" id="{68EC883D-4C35-41D5-B102-2FADF6C39F42}"/>
              </a:ext>
            </a:extLst>
          </p:cNvPr>
          <p:cNvPicPr>
            <a:picLocks noChangeAspect="1"/>
          </p:cNvPicPr>
          <p:nvPr/>
        </p:nvPicPr>
        <p:blipFill>
          <a:blip r:embed="rId11"/>
          <a:stretch>
            <a:fillRect/>
          </a:stretch>
        </p:blipFill>
        <p:spPr>
          <a:xfrm>
            <a:off x="5523705" y="1606345"/>
            <a:ext cx="4486275" cy="695325"/>
          </a:xfrm>
          <a:prstGeom prst="rect">
            <a:avLst/>
          </a:prstGeom>
        </p:spPr>
      </p:pic>
      <p:pic>
        <p:nvPicPr>
          <p:cNvPr id="20" name="Imagem 19">
            <a:extLst>
              <a:ext uri="{FF2B5EF4-FFF2-40B4-BE49-F238E27FC236}">
                <a16:creationId xmlns:a16="http://schemas.microsoft.com/office/drawing/2014/main" id="{3B3F9FB4-1D7C-42E5-BF21-68AB4BFE5EA4}"/>
              </a:ext>
            </a:extLst>
          </p:cNvPr>
          <p:cNvPicPr>
            <a:picLocks noChangeAspect="1"/>
          </p:cNvPicPr>
          <p:nvPr/>
        </p:nvPicPr>
        <p:blipFill>
          <a:blip r:embed="rId12"/>
          <a:stretch>
            <a:fillRect/>
          </a:stretch>
        </p:blipFill>
        <p:spPr>
          <a:xfrm>
            <a:off x="6778064" y="5599082"/>
            <a:ext cx="2967920" cy="932746"/>
          </a:xfrm>
          <a:prstGeom prst="rect">
            <a:avLst/>
          </a:prstGeom>
        </p:spPr>
      </p:pic>
      <mc:AlternateContent xmlns:mc="http://schemas.openxmlformats.org/markup-compatibility/2006" xmlns:a14="http://schemas.microsoft.com/office/drawing/2010/main">
        <mc:Choice Requires="a14">
          <p:sp>
            <p:nvSpPr>
              <p:cNvPr id="37" name="CaixaDeTexto 36">
                <a:extLst>
                  <a:ext uri="{FF2B5EF4-FFF2-40B4-BE49-F238E27FC236}">
                    <a16:creationId xmlns:a16="http://schemas.microsoft.com/office/drawing/2014/main" id="{C2C392FA-784B-4B09-B7E5-D9C803346EE7}"/>
                  </a:ext>
                </a:extLst>
              </p:cNvPr>
              <p:cNvSpPr txBox="1"/>
              <p:nvPr/>
            </p:nvSpPr>
            <p:spPr>
              <a:xfrm>
                <a:off x="8233837" y="4671322"/>
                <a:ext cx="7322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m:t>
                      </m:r>
                      <m:r>
                        <a:rPr lang="pt-BR" sz="2800" b="0" i="1" smtClean="0">
                          <a:latin typeface="Cambria Math" panose="02040503050406030204" pitchFamily="18" charset="0"/>
                        </a:rPr>
                        <m:t>𝐿</m:t>
                      </m:r>
                    </m:oMath>
                  </m:oMathPara>
                </a14:m>
                <a:endParaRPr lang="pt-BR" sz="2800" dirty="0"/>
              </a:p>
            </p:txBody>
          </p:sp>
        </mc:Choice>
        <mc:Fallback xmlns="">
          <p:sp>
            <p:nvSpPr>
              <p:cNvPr id="37" name="CaixaDeTexto 36">
                <a:extLst>
                  <a:ext uri="{FF2B5EF4-FFF2-40B4-BE49-F238E27FC236}">
                    <a16:creationId xmlns:a16="http://schemas.microsoft.com/office/drawing/2014/main" id="{C2C392FA-784B-4B09-B7E5-D9C803346EE7}"/>
                  </a:ext>
                </a:extLst>
              </p:cNvPr>
              <p:cNvSpPr txBox="1">
                <a:spLocks noRot="1" noChangeAspect="1" noMove="1" noResize="1" noEditPoints="1" noAdjustHandles="1" noChangeArrowheads="1" noChangeShapeType="1" noTextEdit="1"/>
              </p:cNvSpPr>
              <p:nvPr/>
            </p:nvSpPr>
            <p:spPr>
              <a:xfrm>
                <a:off x="8233837" y="4671322"/>
                <a:ext cx="732252" cy="523220"/>
              </a:xfrm>
              <a:prstGeom prst="rect">
                <a:avLst/>
              </a:prstGeom>
              <a:blipFill>
                <a:blip r:embed="rId13"/>
                <a:stretch>
                  <a:fillRect/>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35678F20-253D-427D-A9AD-86C15926F579}"/>
              </a:ext>
            </a:extLst>
          </p:cNvPr>
          <p:cNvCxnSpPr>
            <a:cxnSpLocks/>
          </p:cNvCxnSpPr>
          <p:nvPr/>
        </p:nvCxnSpPr>
        <p:spPr>
          <a:xfrm>
            <a:off x="8110955" y="3050958"/>
            <a:ext cx="1482219" cy="1348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62" name="Arco 61">
            <a:extLst>
              <a:ext uri="{FF2B5EF4-FFF2-40B4-BE49-F238E27FC236}">
                <a16:creationId xmlns:a16="http://schemas.microsoft.com/office/drawing/2014/main" id="{8F0C29D8-4B79-43AB-801A-64279F381E72}"/>
              </a:ext>
            </a:extLst>
          </p:cNvPr>
          <p:cNvSpPr/>
          <p:nvPr/>
        </p:nvSpPr>
        <p:spPr>
          <a:xfrm rot="20031183">
            <a:off x="8006258" y="3800576"/>
            <a:ext cx="511533" cy="562309"/>
          </a:xfrm>
          <a:prstGeom prst="arc">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47A1A30-A61B-4E60-81D1-8ACAD3CC599A}"/>
                  </a:ext>
                </a:extLst>
              </p:cNvPr>
              <p:cNvSpPr txBox="1"/>
              <p:nvPr/>
            </p:nvSpPr>
            <p:spPr>
              <a:xfrm>
                <a:off x="8172095" y="3380870"/>
                <a:ext cx="47891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𝜃</m:t>
                      </m:r>
                    </m:oMath>
                  </m:oMathPara>
                </a14:m>
                <a:endParaRPr lang="pt-BR" sz="2800" dirty="0"/>
              </a:p>
            </p:txBody>
          </p:sp>
        </mc:Choice>
        <mc:Fallback xmlns="">
          <p:sp>
            <p:nvSpPr>
              <p:cNvPr id="63" name="CaixaDeTexto 62">
                <a:extLst>
                  <a:ext uri="{FF2B5EF4-FFF2-40B4-BE49-F238E27FC236}">
                    <a16:creationId xmlns:a16="http://schemas.microsoft.com/office/drawing/2014/main" id="{B47A1A30-A61B-4E60-81D1-8ACAD3CC599A}"/>
                  </a:ext>
                </a:extLst>
              </p:cNvPr>
              <p:cNvSpPr txBox="1">
                <a:spLocks noRot="1" noChangeAspect="1" noMove="1" noResize="1" noEditPoints="1" noAdjustHandles="1" noChangeArrowheads="1" noChangeShapeType="1" noTextEdit="1"/>
              </p:cNvSpPr>
              <p:nvPr/>
            </p:nvSpPr>
            <p:spPr>
              <a:xfrm>
                <a:off x="8172095" y="3380870"/>
                <a:ext cx="478914" cy="523220"/>
              </a:xfrm>
              <a:prstGeom prst="rect">
                <a:avLst/>
              </a:prstGeom>
              <a:blipFill>
                <a:blip r:embed="rId14"/>
                <a:stretch>
                  <a:fillRect/>
                </a:stretch>
              </a:blipFill>
            </p:spPr>
            <p:txBody>
              <a:bodyPr/>
              <a:lstStyle/>
              <a:p>
                <a:r>
                  <a:rPr lang="pt-BR">
                    <a:noFill/>
                  </a:rPr>
                  <a:t> </a:t>
                </a:r>
              </a:p>
            </p:txBody>
          </p:sp>
        </mc:Fallback>
      </mc:AlternateContent>
      <p:cxnSp>
        <p:nvCxnSpPr>
          <p:cNvPr id="67" name="Conector de Seta Reta 66">
            <a:extLst>
              <a:ext uri="{FF2B5EF4-FFF2-40B4-BE49-F238E27FC236}">
                <a16:creationId xmlns:a16="http://schemas.microsoft.com/office/drawing/2014/main" id="{280E7167-4619-4E2A-A08D-DC068E871AED}"/>
              </a:ext>
            </a:extLst>
          </p:cNvPr>
          <p:cNvCxnSpPr>
            <a:cxnSpLocks/>
          </p:cNvCxnSpPr>
          <p:nvPr/>
        </p:nvCxnSpPr>
        <p:spPr>
          <a:xfrm flipH="1" flipV="1">
            <a:off x="6504689" y="3040562"/>
            <a:ext cx="1509673" cy="18806"/>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76" name="CaixaDeTexto 75">
            <a:extLst>
              <a:ext uri="{FF2B5EF4-FFF2-40B4-BE49-F238E27FC236}">
                <a16:creationId xmlns:a16="http://schemas.microsoft.com/office/drawing/2014/main" id="{3DA3DF4D-4462-4B70-A613-4077ED2863AD}"/>
              </a:ext>
            </a:extLst>
          </p:cNvPr>
          <p:cNvSpPr txBox="1"/>
          <p:nvPr/>
        </p:nvSpPr>
        <p:spPr>
          <a:xfrm>
            <a:off x="1515624" y="2429883"/>
            <a:ext cx="2942344" cy="4154984"/>
          </a:xfrm>
          <a:prstGeom prst="rect">
            <a:avLst/>
          </a:prstGeom>
          <a:noFill/>
        </p:spPr>
        <p:txBody>
          <a:bodyPr wrap="none" rtlCol="0">
            <a:spAutoFit/>
          </a:bodyPr>
          <a:lstStyle/>
          <a:p>
            <a:r>
              <a:rPr lang="pt-BR" sz="2400" dirty="0"/>
              <a:t>Demonstração: |N|=1</a:t>
            </a:r>
          </a:p>
          <a:p>
            <a:r>
              <a:rPr lang="pt-BR" sz="2400" dirty="0"/>
              <a:t>&lt;R, N&gt; = &lt;L, N&gt;</a:t>
            </a:r>
          </a:p>
          <a:p>
            <a:r>
              <a:rPr lang="pt-BR" sz="2400" dirty="0"/>
              <a:t>U’’ = -U’</a:t>
            </a:r>
          </a:p>
          <a:p>
            <a:r>
              <a:rPr lang="pt-BR" sz="2400" dirty="0"/>
              <a:t>P = &lt;L, N&gt;*N/|N|</a:t>
            </a:r>
          </a:p>
          <a:p>
            <a:r>
              <a:rPr lang="pt-BR" sz="2400" dirty="0"/>
              <a:t>R = P + U’’</a:t>
            </a:r>
          </a:p>
          <a:p>
            <a:r>
              <a:rPr lang="pt-BR" sz="2400" dirty="0"/>
              <a:t>R = P – U’</a:t>
            </a:r>
          </a:p>
          <a:p>
            <a:r>
              <a:rPr lang="pt-BR" sz="2400" dirty="0"/>
              <a:t>L = P + U’ =&gt; U’ = L-P</a:t>
            </a:r>
          </a:p>
          <a:p>
            <a:r>
              <a:rPr lang="pt-BR" sz="2400" dirty="0"/>
              <a:t>R=   P – L + P = 2P-L</a:t>
            </a:r>
          </a:p>
          <a:p>
            <a:r>
              <a:rPr lang="pt-BR" sz="2400" dirty="0"/>
              <a:t>R = 2 &lt;L, N&gt; * N - L  </a:t>
            </a:r>
          </a:p>
          <a:p>
            <a:endParaRPr lang="pt-BR" sz="2400" dirty="0"/>
          </a:p>
          <a:p>
            <a:r>
              <a:rPr lang="pt-BR" sz="2400" dirty="0"/>
              <a:t>	</a:t>
            </a:r>
          </a:p>
        </p:txBody>
      </p:sp>
      <mc:AlternateContent xmlns:mc="http://schemas.openxmlformats.org/markup-compatibility/2006" xmlns:a14="http://schemas.microsoft.com/office/drawing/2010/main">
        <mc:Choice Requires="a14">
          <p:sp>
            <p:nvSpPr>
              <p:cNvPr id="77" name="CaixaDeTexto 76">
                <a:extLst>
                  <a:ext uri="{FF2B5EF4-FFF2-40B4-BE49-F238E27FC236}">
                    <a16:creationId xmlns:a16="http://schemas.microsoft.com/office/drawing/2014/main" id="{08C3026B-4400-4B27-922F-A8FB11DBA484}"/>
                  </a:ext>
                </a:extLst>
              </p:cNvPr>
              <p:cNvSpPr txBox="1"/>
              <p:nvPr/>
            </p:nvSpPr>
            <p:spPr>
              <a:xfrm>
                <a:off x="7123583" y="2526745"/>
                <a:ext cx="60625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𝑈</m:t>
                      </m:r>
                      <m:r>
                        <a:rPr lang="pt-BR" sz="2800" b="0" i="1" smtClean="0">
                          <a:latin typeface="Cambria Math" panose="02040503050406030204" pitchFamily="18" charset="0"/>
                        </a:rPr>
                        <m:t>′</m:t>
                      </m:r>
                    </m:oMath>
                  </m:oMathPara>
                </a14:m>
                <a:endParaRPr lang="pt-BR" sz="2800" dirty="0"/>
              </a:p>
            </p:txBody>
          </p:sp>
        </mc:Choice>
        <mc:Fallback xmlns="">
          <p:sp>
            <p:nvSpPr>
              <p:cNvPr id="77" name="CaixaDeTexto 76">
                <a:extLst>
                  <a:ext uri="{FF2B5EF4-FFF2-40B4-BE49-F238E27FC236}">
                    <a16:creationId xmlns:a16="http://schemas.microsoft.com/office/drawing/2014/main" id="{08C3026B-4400-4B27-922F-A8FB11DBA484}"/>
                  </a:ext>
                </a:extLst>
              </p:cNvPr>
              <p:cNvSpPr txBox="1">
                <a:spLocks noRot="1" noChangeAspect="1" noMove="1" noResize="1" noEditPoints="1" noAdjustHandles="1" noChangeArrowheads="1" noChangeShapeType="1" noTextEdit="1"/>
              </p:cNvSpPr>
              <p:nvPr/>
            </p:nvSpPr>
            <p:spPr>
              <a:xfrm>
                <a:off x="7123583" y="2526745"/>
                <a:ext cx="606256" cy="523220"/>
              </a:xfrm>
              <a:prstGeom prst="rect">
                <a:avLst/>
              </a:prstGeom>
              <a:blipFill>
                <a:blip r:embed="rId1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8" name="CaixaDeTexto 77">
                <a:extLst>
                  <a:ext uri="{FF2B5EF4-FFF2-40B4-BE49-F238E27FC236}">
                    <a16:creationId xmlns:a16="http://schemas.microsoft.com/office/drawing/2014/main" id="{F1842805-0429-4B8A-9229-7B29090D0436}"/>
                  </a:ext>
                </a:extLst>
              </p:cNvPr>
              <p:cNvSpPr txBox="1"/>
              <p:nvPr/>
            </p:nvSpPr>
            <p:spPr>
              <a:xfrm>
                <a:off x="8403240" y="2552647"/>
                <a:ext cx="69923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𝑈</m:t>
                      </m:r>
                      <m:r>
                        <a:rPr lang="pt-BR" sz="2800" b="0" i="1" smtClean="0">
                          <a:latin typeface="Cambria Math" panose="02040503050406030204" pitchFamily="18" charset="0"/>
                        </a:rPr>
                        <m:t>′′</m:t>
                      </m:r>
                    </m:oMath>
                  </m:oMathPara>
                </a14:m>
                <a:endParaRPr lang="pt-BR" sz="2800" dirty="0"/>
              </a:p>
            </p:txBody>
          </p:sp>
        </mc:Choice>
        <mc:Fallback xmlns="">
          <p:sp>
            <p:nvSpPr>
              <p:cNvPr id="78" name="CaixaDeTexto 77">
                <a:extLst>
                  <a:ext uri="{FF2B5EF4-FFF2-40B4-BE49-F238E27FC236}">
                    <a16:creationId xmlns:a16="http://schemas.microsoft.com/office/drawing/2014/main" id="{F1842805-0429-4B8A-9229-7B29090D0436}"/>
                  </a:ext>
                </a:extLst>
              </p:cNvPr>
              <p:cNvSpPr txBox="1">
                <a:spLocks noRot="1" noChangeAspect="1" noMove="1" noResize="1" noEditPoints="1" noAdjustHandles="1" noChangeArrowheads="1" noChangeShapeType="1" noTextEdit="1"/>
              </p:cNvSpPr>
              <p:nvPr/>
            </p:nvSpPr>
            <p:spPr>
              <a:xfrm>
                <a:off x="8403240" y="2552647"/>
                <a:ext cx="699230" cy="523220"/>
              </a:xfrm>
              <a:prstGeom prst="rect">
                <a:avLst/>
              </a:prstGeom>
              <a:blipFill>
                <a:blip r:embed="rId16"/>
                <a:stretch>
                  <a:fillRect/>
                </a:stretch>
              </a:blipFill>
            </p:spPr>
            <p:txBody>
              <a:bodyPr/>
              <a:lstStyle/>
              <a:p>
                <a:r>
                  <a:rPr lang="pt-BR">
                    <a:noFill/>
                  </a:rPr>
                  <a:t> </a:t>
                </a:r>
              </a:p>
            </p:txBody>
          </p:sp>
        </mc:Fallback>
      </mc:AlternateContent>
      <p:cxnSp>
        <p:nvCxnSpPr>
          <p:cNvPr id="79" name="Conector de Seta Reta 78">
            <a:extLst>
              <a:ext uri="{FF2B5EF4-FFF2-40B4-BE49-F238E27FC236}">
                <a16:creationId xmlns:a16="http://schemas.microsoft.com/office/drawing/2014/main" id="{81B4F8B3-D7B9-4852-ADD1-F7C0E9D98A56}"/>
              </a:ext>
            </a:extLst>
          </p:cNvPr>
          <p:cNvCxnSpPr>
            <a:cxnSpLocks/>
          </p:cNvCxnSpPr>
          <p:nvPr/>
        </p:nvCxnSpPr>
        <p:spPr>
          <a:xfrm flipV="1">
            <a:off x="8070914" y="3022838"/>
            <a:ext cx="16760" cy="1199908"/>
          </a:xfrm>
          <a:prstGeom prst="straightConnector1">
            <a:avLst/>
          </a:prstGeom>
          <a:ln w="76200">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1" name="CaixaDeTexto 80">
                <a:extLst>
                  <a:ext uri="{FF2B5EF4-FFF2-40B4-BE49-F238E27FC236}">
                    <a16:creationId xmlns:a16="http://schemas.microsoft.com/office/drawing/2014/main" id="{E7232C35-8715-4D62-8023-20D87652BB99}"/>
                  </a:ext>
                </a:extLst>
              </p:cNvPr>
              <p:cNvSpPr txBox="1"/>
              <p:nvPr/>
            </p:nvSpPr>
            <p:spPr>
              <a:xfrm>
                <a:off x="8052327" y="2993177"/>
                <a:ext cx="49802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𝑃</m:t>
                      </m:r>
                    </m:oMath>
                  </m:oMathPara>
                </a14:m>
                <a:endParaRPr lang="pt-BR" sz="2800" dirty="0"/>
              </a:p>
            </p:txBody>
          </p:sp>
        </mc:Choice>
        <mc:Fallback xmlns="">
          <p:sp>
            <p:nvSpPr>
              <p:cNvPr id="81" name="CaixaDeTexto 80">
                <a:extLst>
                  <a:ext uri="{FF2B5EF4-FFF2-40B4-BE49-F238E27FC236}">
                    <a16:creationId xmlns:a16="http://schemas.microsoft.com/office/drawing/2014/main" id="{E7232C35-8715-4D62-8023-20D87652BB99}"/>
                  </a:ext>
                </a:extLst>
              </p:cNvPr>
              <p:cNvSpPr txBox="1">
                <a:spLocks noRot="1" noChangeAspect="1" noMove="1" noResize="1" noEditPoints="1" noAdjustHandles="1" noChangeArrowheads="1" noChangeShapeType="1" noTextEdit="1"/>
              </p:cNvSpPr>
              <p:nvPr/>
            </p:nvSpPr>
            <p:spPr>
              <a:xfrm>
                <a:off x="8052327" y="2993177"/>
                <a:ext cx="498021" cy="523220"/>
              </a:xfrm>
              <a:prstGeom prst="rect">
                <a:avLst/>
              </a:prstGeom>
              <a:blipFill>
                <a:blip r:embed="rId1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467149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21F9A-0796-48D5-86BE-CC562936B405}"/>
              </a:ext>
            </a:extLst>
          </p:cNvPr>
          <p:cNvSpPr>
            <a:spLocks noGrp="1"/>
          </p:cNvSpPr>
          <p:nvPr>
            <p:ph type="title"/>
          </p:nvPr>
        </p:nvSpPr>
        <p:spPr/>
        <p:txBody>
          <a:bodyPr/>
          <a:lstStyle/>
          <a:p>
            <a:r>
              <a:rPr lang="pt-BR" dirty="0"/>
              <a:t>Modelo de Iluminação Local de Phong</a:t>
            </a:r>
          </a:p>
        </p:txBody>
      </p:sp>
      <p:sp>
        <p:nvSpPr>
          <p:cNvPr id="3" name="Espaço Reservado para Conteúdo 2">
            <a:extLst>
              <a:ext uri="{FF2B5EF4-FFF2-40B4-BE49-F238E27FC236}">
                <a16:creationId xmlns:a16="http://schemas.microsoft.com/office/drawing/2014/main" id="{D4A90EE2-8BCD-416D-91A5-CB7CCED72AA6}"/>
              </a:ext>
            </a:extLst>
          </p:cNvPr>
          <p:cNvSpPr>
            <a:spLocks noGrp="1"/>
          </p:cNvSpPr>
          <p:nvPr>
            <p:ph idx="1"/>
          </p:nvPr>
        </p:nvSpPr>
        <p:spPr/>
        <p:txBody>
          <a:bodyPr/>
          <a:lstStyle/>
          <a:p>
            <a:r>
              <a:rPr lang="pt-BR" dirty="0"/>
              <a:t>Com várias fontes de Luz:</a:t>
            </a:r>
          </a:p>
        </p:txBody>
      </p:sp>
      <p:pic>
        <p:nvPicPr>
          <p:cNvPr id="4" name="Imagem 3">
            <a:extLst>
              <a:ext uri="{FF2B5EF4-FFF2-40B4-BE49-F238E27FC236}">
                <a16:creationId xmlns:a16="http://schemas.microsoft.com/office/drawing/2014/main" id="{2F848579-0FD7-414C-B54A-0747584A645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838200" y="2619009"/>
            <a:ext cx="10147563" cy="2417226"/>
          </a:xfrm>
          <a:prstGeom prst="rect">
            <a:avLst/>
          </a:prstGeom>
        </p:spPr>
      </p:pic>
      <p:sp>
        <p:nvSpPr>
          <p:cNvPr id="5" name="Retângulo 4">
            <a:extLst>
              <a:ext uri="{FF2B5EF4-FFF2-40B4-BE49-F238E27FC236}">
                <a16:creationId xmlns:a16="http://schemas.microsoft.com/office/drawing/2014/main" id="{23477F7C-B439-4E50-974E-AECBFE5E4B28}"/>
              </a:ext>
            </a:extLst>
          </p:cNvPr>
          <p:cNvSpPr/>
          <p:nvPr/>
        </p:nvSpPr>
        <p:spPr>
          <a:xfrm>
            <a:off x="10803988" y="3263705"/>
            <a:ext cx="295421" cy="116761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16026650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21F9A-0796-48D5-86BE-CC562936B405}"/>
              </a:ext>
            </a:extLst>
          </p:cNvPr>
          <p:cNvSpPr>
            <a:spLocks noGrp="1"/>
          </p:cNvSpPr>
          <p:nvPr>
            <p:ph type="title"/>
          </p:nvPr>
        </p:nvSpPr>
        <p:spPr/>
        <p:txBody>
          <a:bodyPr/>
          <a:lstStyle/>
          <a:p>
            <a:r>
              <a:rPr lang="pt-BR" dirty="0"/>
              <a:t>Modelo de Iluminação Local de Phong com Atenuação</a:t>
            </a:r>
          </a:p>
        </p:txBody>
      </p:sp>
      <p:sp>
        <p:nvSpPr>
          <p:cNvPr id="3" name="Espaço Reservado para Conteúdo 2">
            <a:extLst>
              <a:ext uri="{FF2B5EF4-FFF2-40B4-BE49-F238E27FC236}">
                <a16:creationId xmlns:a16="http://schemas.microsoft.com/office/drawing/2014/main" id="{D4A90EE2-8BCD-416D-91A5-CB7CCED72AA6}"/>
              </a:ext>
            </a:extLst>
          </p:cNvPr>
          <p:cNvSpPr>
            <a:spLocks noGrp="1"/>
          </p:cNvSpPr>
          <p:nvPr>
            <p:ph idx="1"/>
          </p:nvPr>
        </p:nvSpPr>
        <p:spPr/>
        <p:txBody>
          <a:bodyPr/>
          <a:lstStyle/>
          <a:p>
            <a:r>
              <a:rPr lang="pt-BR" dirty="0"/>
              <a:t>Com várias fontes de Luz:</a:t>
            </a:r>
          </a:p>
        </p:txBody>
      </p:sp>
      <p:sp>
        <p:nvSpPr>
          <p:cNvPr id="5" name="Retângulo 4">
            <a:extLst>
              <a:ext uri="{FF2B5EF4-FFF2-40B4-BE49-F238E27FC236}">
                <a16:creationId xmlns:a16="http://schemas.microsoft.com/office/drawing/2014/main" id="{23477F7C-B439-4E50-974E-AECBFE5E4B28}"/>
              </a:ext>
            </a:extLst>
          </p:cNvPr>
          <p:cNvSpPr/>
          <p:nvPr/>
        </p:nvSpPr>
        <p:spPr>
          <a:xfrm>
            <a:off x="10803988" y="3263705"/>
            <a:ext cx="295421" cy="116761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pic>
        <p:nvPicPr>
          <p:cNvPr id="7" name="Imagem 6">
            <a:extLst>
              <a:ext uri="{FF2B5EF4-FFF2-40B4-BE49-F238E27FC236}">
                <a16:creationId xmlns:a16="http://schemas.microsoft.com/office/drawing/2014/main" id="{43D48BB9-207A-4ABC-B75B-7E217CE93312}"/>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38200" y="3128768"/>
            <a:ext cx="10515600" cy="1174242"/>
          </a:xfrm>
          <a:prstGeom prst="rect">
            <a:avLst/>
          </a:prstGeom>
        </p:spPr>
      </p:pic>
    </p:spTree>
    <p:extLst>
      <p:ext uri="{BB962C8B-B14F-4D97-AF65-F5344CB8AC3E}">
        <p14:creationId xmlns:p14="http://schemas.microsoft.com/office/powerpoint/2010/main" val="28840750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E21F9A-0796-48D5-86BE-CC562936B405}"/>
              </a:ext>
            </a:extLst>
          </p:cNvPr>
          <p:cNvSpPr>
            <a:spLocks noGrp="1"/>
          </p:cNvSpPr>
          <p:nvPr>
            <p:ph type="title"/>
          </p:nvPr>
        </p:nvSpPr>
        <p:spPr/>
        <p:txBody>
          <a:bodyPr/>
          <a:lstStyle/>
          <a:p>
            <a:r>
              <a:rPr lang="pt-BR" dirty="0"/>
              <a:t>Modelo de Iluminação Local de Phong</a:t>
            </a:r>
          </a:p>
        </p:txBody>
      </p:sp>
      <p:sp>
        <p:nvSpPr>
          <p:cNvPr id="3" name="Espaço Reservado para Conteúdo 2">
            <a:extLst>
              <a:ext uri="{FF2B5EF4-FFF2-40B4-BE49-F238E27FC236}">
                <a16:creationId xmlns:a16="http://schemas.microsoft.com/office/drawing/2014/main" id="{D4A90EE2-8BCD-416D-91A5-CB7CCED72AA6}"/>
              </a:ext>
            </a:extLst>
          </p:cNvPr>
          <p:cNvSpPr>
            <a:spLocks noGrp="1"/>
          </p:cNvSpPr>
          <p:nvPr>
            <p:ph idx="1"/>
          </p:nvPr>
        </p:nvSpPr>
        <p:spPr/>
        <p:txBody>
          <a:bodyPr/>
          <a:lstStyle/>
          <a:p>
            <a:r>
              <a:rPr lang="pt-BR" dirty="0"/>
              <a:t>Com várias fontes de Luz:</a:t>
            </a:r>
          </a:p>
        </p:txBody>
      </p:sp>
      <p:sp>
        <p:nvSpPr>
          <p:cNvPr id="5" name="Retângulo 4">
            <a:extLst>
              <a:ext uri="{FF2B5EF4-FFF2-40B4-BE49-F238E27FC236}">
                <a16:creationId xmlns:a16="http://schemas.microsoft.com/office/drawing/2014/main" id="{23477F7C-B439-4E50-974E-AECBFE5E4B28}"/>
              </a:ext>
            </a:extLst>
          </p:cNvPr>
          <p:cNvSpPr/>
          <p:nvPr/>
        </p:nvSpPr>
        <p:spPr>
          <a:xfrm>
            <a:off x="10803988" y="3263705"/>
            <a:ext cx="295421" cy="116761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pic>
        <p:nvPicPr>
          <p:cNvPr id="6" name="Imagem 5" descr="Uma imagem contendo artigos de cozinha&#10;&#10;Descrição gerada automaticamente">
            <a:extLst>
              <a:ext uri="{FF2B5EF4-FFF2-40B4-BE49-F238E27FC236}">
                <a16:creationId xmlns:a16="http://schemas.microsoft.com/office/drawing/2014/main" id="{B42161CF-3E40-4D8B-8DB7-64C5D69ABF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80" y="3203172"/>
            <a:ext cx="10641620" cy="1596243"/>
          </a:xfrm>
          <a:prstGeom prst="rect">
            <a:avLst/>
          </a:prstGeom>
        </p:spPr>
      </p:pic>
    </p:spTree>
    <p:extLst>
      <p:ext uri="{BB962C8B-B14F-4D97-AF65-F5344CB8AC3E}">
        <p14:creationId xmlns:p14="http://schemas.microsoft.com/office/powerpoint/2010/main" val="172378650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390C2B-793B-4DDC-98DE-6E101CA7107A}"/>
              </a:ext>
            </a:extLst>
          </p:cNvPr>
          <p:cNvSpPr>
            <a:spLocks noGrp="1"/>
          </p:cNvSpPr>
          <p:nvPr>
            <p:ph type="title"/>
          </p:nvPr>
        </p:nvSpPr>
        <p:spPr/>
        <p:txBody>
          <a:bodyPr/>
          <a:lstStyle/>
          <a:p>
            <a:r>
              <a:rPr lang="pt-BR" dirty="0"/>
              <a:t>Modelo de Iluminação Local de Phong Modificado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97DC909-4FA5-4705-A191-2861DECD4DAA}"/>
                  </a:ext>
                </a:extLst>
              </p:cNvPr>
              <p:cNvSpPr>
                <a:spLocks noGrp="1"/>
              </p:cNvSpPr>
              <p:nvPr>
                <p:ph idx="1"/>
              </p:nvPr>
            </p:nvSpPr>
            <p:spPr>
              <a:xfrm>
                <a:off x="838200" y="1797490"/>
                <a:ext cx="10515600" cy="4351338"/>
              </a:xfrm>
            </p:spPr>
            <p:txBody>
              <a:bodyPr/>
              <a:lstStyle/>
              <a:p>
                <a:r>
                  <a:rPr lang="pt-BR" dirty="0"/>
                  <a:t>Usar H no lugar de R, pois </a:t>
                </a:r>
                <a14:m>
                  <m:oMath xmlns:m="http://schemas.openxmlformats.org/officeDocument/2006/math">
                    <m:r>
                      <a:rPr lang="pt-BR" b="0" i="1" smtClean="0">
                        <a:latin typeface="Cambria Math" panose="02040503050406030204" pitchFamily="18" charset="0"/>
                      </a:rPr>
                      <m:t>𝜎</m:t>
                    </m:r>
                  </m:oMath>
                </a14:m>
                <a:r>
                  <a:rPr lang="pt-BR" dirty="0"/>
                  <a:t> e </a:t>
                </a:r>
                <a14:m>
                  <m:oMath xmlns:m="http://schemas.openxmlformats.org/officeDocument/2006/math">
                    <m:r>
                      <a:rPr lang="pt-BR" b="0" i="1" smtClean="0">
                        <a:latin typeface="Cambria Math" panose="02040503050406030204" pitchFamily="18" charset="0"/>
                      </a:rPr>
                      <m:t>𝜙</m:t>
                    </m:r>
                  </m:oMath>
                </a14:m>
                <a:r>
                  <a:rPr lang="pt-BR" dirty="0"/>
                  <a:t> são proporcionais</a:t>
                </a:r>
              </a:p>
            </p:txBody>
          </p:sp>
        </mc:Choice>
        <mc:Fallback xmlns="">
          <p:sp>
            <p:nvSpPr>
              <p:cNvPr id="3" name="Espaço Reservado para Conteúdo 2">
                <a:extLst>
                  <a:ext uri="{FF2B5EF4-FFF2-40B4-BE49-F238E27FC236}">
                    <a16:creationId xmlns:a16="http://schemas.microsoft.com/office/drawing/2014/main" id="{C97DC909-4FA5-4705-A191-2861DECD4DAA}"/>
                  </a:ext>
                </a:extLst>
              </p:cNvPr>
              <p:cNvSpPr>
                <a:spLocks noGrp="1" noRot="1" noChangeAspect="1" noMove="1" noResize="1" noEditPoints="1" noAdjustHandles="1" noChangeArrowheads="1" noChangeShapeType="1" noTextEdit="1"/>
              </p:cNvSpPr>
              <p:nvPr>
                <p:ph idx="1"/>
              </p:nvPr>
            </p:nvSpPr>
            <p:spPr>
              <a:xfrm>
                <a:off x="838200" y="1797490"/>
                <a:ext cx="10515600" cy="4351338"/>
              </a:xfrm>
              <a:blipFill>
                <a:blip r:embed="rId3"/>
                <a:stretch>
                  <a:fillRect l="-1043" t="-2381"/>
                </a:stretch>
              </a:blipFill>
            </p:spPr>
            <p:txBody>
              <a:bodyPr/>
              <a:lstStyle/>
              <a:p>
                <a:r>
                  <a:rPr lang="pt-BR">
                    <a:noFill/>
                  </a:rPr>
                  <a:t> </a:t>
                </a:r>
              </a:p>
            </p:txBody>
          </p:sp>
        </mc:Fallback>
      </mc:AlternateContent>
      <p:sp>
        <p:nvSpPr>
          <p:cNvPr id="9" name="Arco 8">
            <a:extLst>
              <a:ext uri="{FF2B5EF4-FFF2-40B4-BE49-F238E27FC236}">
                <a16:creationId xmlns:a16="http://schemas.microsoft.com/office/drawing/2014/main" id="{AC5D2F94-FBFB-4C7F-955B-410CA88E89A6}"/>
              </a:ext>
            </a:extLst>
          </p:cNvPr>
          <p:cNvSpPr/>
          <p:nvPr/>
        </p:nvSpPr>
        <p:spPr>
          <a:xfrm rot="17771922">
            <a:off x="6130509" y="4498552"/>
            <a:ext cx="3282569" cy="2797291"/>
          </a:xfrm>
          <a:prstGeom prst="arc">
            <a:avLst>
              <a:gd name="adj1" fmla="val 16200000"/>
              <a:gd name="adj2" fmla="val 2220423"/>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17" name="Conector de Seta Reta 16">
            <a:extLst>
              <a:ext uri="{FF2B5EF4-FFF2-40B4-BE49-F238E27FC236}">
                <a16:creationId xmlns:a16="http://schemas.microsoft.com/office/drawing/2014/main" id="{83922A1A-777C-465E-9C46-91303FD1E8FC}"/>
              </a:ext>
            </a:extLst>
          </p:cNvPr>
          <p:cNvCxnSpPr>
            <a:cxnSpLocks/>
          </p:cNvCxnSpPr>
          <p:nvPr/>
        </p:nvCxnSpPr>
        <p:spPr>
          <a:xfrm flipH="1" flipV="1">
            <a:off x="8079419" y="2508774"/>
            <a:ext cx="7725" cy="1788629"/>
          </a:xfrm>
          <a:prstGeom prst="straightConnector1">
            <a:avLst/>
          </a:prstGeom>
          <a:ln w="76200">
            <a:solidFill>
              <a:srgbClr val="6666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2527886D-6A88-4920-8349-9F7FA087883E}"/>
              </a:ext>
            </a:extLst>
          </p:cNvPr>
          <p:cNvCxnSpPr>
            <a:cxnSpLocks/>
            <a:stCxn id="24" idx="3"/>
          </p:cNvCxnSpPr>
          <p:nvPr/>
        </p:nvCxnSpPr>
        <p:spPr>
          <a:xfrm>
            <a:off x="6473515" y="3106528"/>
            <a:ext cx="1622205" cy="1190875"/>
          </a:xfrm>
          <a:prstGeom prst="straightConnector1">
            <a:avLst/>
          </a:prstGeom>
          <a:ln w="57150">
            <a:headEnd type="triangle" w="med" len="med"/>
            <a:tailEnd type="none" w="med" len="med"/>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BA36876B-EB42-4408-8597-654E68B8612E}"/>
                  </a:ext>
                </a:extLst>
              </p:cNvPr>
              <p:cNvSpPr txBox="1"/>
              <p:nvPr/>
            </p:nvSpPr>
            <p:spPr>
              <a:xfrm>
                <a:off x="7527386" y="3424043"/>
                <a:ext cx="47891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𝜃</m:t>
                      </m:r>
                    </m:oMath>
                  </m:oMathPara>
                </a14:m>
                <a:endParaRPr lang="pt-BR" sz="2800" dirty="0"/>
              </a:p>
            </p:txBody>
          </p:sp>
        </mc:Choice>
        <mc:Fallback xmlns="">
          <p:sp>
            <p:nvSpPr>
              <p:cNvPr id="22" name="CaixaDeTexto 21">
                <a:extLst>
                  <a:ext uri="{FF2B5EF4-FFF2-40B4-BE49-F238E27FC236}">
                    <a16:creationId xmlns:a16="http://schemas.microsoft.com/office/drawing/2014/main" id="{BA36876B-EB42-4408-8597-654E68B8612E}"/>
                  </a:ext>
                </a:extLst>
              </p:cNvPr>
              <p:cNvSpPr txBox="1">
                <a:spLocks noRot="1" noChangeAspect="1" noMove="1" noResize="1" noEditPoints="1" noAdjustHandles="1" noChangeArrowheads="1" noChangeShapeType="1" noTextEdit="1"/>
              </p:cNvSpPr>
              <p:nvPr/>
            </p:nvSpPr>
            <p:spPr>
              <a:xfrm>
                <a:off x="7527386" y="3424043"/>
                <a:ext cx="478914" cy="52322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F46A3531-FCF1-47EA-8466-A62323E64CEA}"/>
                  </a:ext>
                </a:extLst>
              </p:cNvPr>
              <p:cNvSpPr txBox="1"/>
              <p:nvPr/>
            </p:nvSpPr>
            <p:spPr>
              <a:xfrm>
                <a:off x="6696183" y="3564180"/>
                <a:ext cx="4645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𝐿</m:t>
                      </m:r>
                    </m:oMath>
                  </m:oMathPara>
                </a14:m>
                <a:endParaRPr lang="pt-BR" sz="2800" dirty="0"/>
              </a:p>
            </p:txBody>
          </p:sp>
        </mc:Choice>
        <mc:Fallback xmlns="">
          <p:sp>
            <p:nvSpPr>
              <p:cNvPr id="23" name="CaixaDeTexto 22">
                <a:extLst>
                  <a:ext uri="{FF2B5EF4-FFF2-40B4-BE49-F238E27FC236}">
                    <a16:creationId xmlns:a16="http://schemas.microsoft.com/office/drawing/2014/main" id="{F46A3531-FCF1-47EA-8466-A62323E64CEA}"/>
                  </a:ext>
                </a:extLst>
              </p:cNvPr>
              <p:cNvSpPr txBox="1">
                <a:spLocks noRot="1" noChangeAspect="1" noMove="1" noResize="1" noEditPoints="1" noAdjustHandles="1" noChangeArrowheads="1" noChangeShapeType="1" noTextEdit="1"/>
              </p:cNvSpPr>
              <p:nvPr/>
            </p:nvSpPr>
            <p:spPr>
              <a:xfrm>
                <a:off x="6696183" y="3564180"/>
                <a:ext cx="464551" cy="523220"/>
              </a:xfrm>
              <a:prstGeom prst="rect">
                <a:avLst/>
              </a:prstGeom>
              <a:blipFill>
                <a:blip r:embed="rId5"/>
                <a:stretch>
                  <a:fillRect/>
                </a:stretch>
              </a:blipFill>
            </p:spPr>
            <p:txBody>
              <a:bodyPr/>
              <a:lstStyle/>
              <a:p>
                <a:r>
                  <a:rPr lang="pt-BR">
                    <a:noFill/>
                  </a:rPr>
                  <a:t> </a:t>
                </a:r>
              </a:p>
            </p:txBody>
          </p:sp>
        </mc:Fallback>
      </mc:AlternateContent>
      <p:sp>
        <p:nvSpPr>
          <p:cNvPr id="24" name="Sol 23">
            <a:extLst>
              <a:ext uri="{FF2B5EF4-FFF2-40B4-BE49-F238E27FC236}">
                <a16:creationId xmlns:a16="http://schemas.microsoft.com/office/drawing/2014/main" id="{2B106A69-6E12-4605-ABA9-FE7D6D505A57}"/>
              </a:ext>
            </a:extLst>
          </p:cNvPr>
          <p:cNvSpPr/>
          <p:nvPr/>
        </p:nvSpPr>
        <p:spPr>
          <a:xfrm>
            <a:off x="6037782" y="2939673"/>
            <a:ext cx="435733" cy="333709"/>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
        <p:nvSpPr>
          <p:cNvPr id="25" name="Arco 24">
            <a:extLst>
              <a:ext uri="{FF2B5EF4-FFF2-40B4-BE49-F238E27FC236}">
                <a16:creationId xmlns:a16="http://schemas.microsoft.com/office/drawing/2014/main" id="{87A376CC-93DA-4058-828E-09BE49C7B6F0}"/>
              </a:ext>
            </a:extLst>
          </p:cNvPr>
          <p:cNvSpPr/>
          <p:nvPr/>
        </p:nvSpPr>
        <p:spPr>
          <a:xfrm rot="17132641">
            <a:off x="7723299" y="3797468"/>
            <a:ext cx="511533" cy="562309"/>
          </a:xfrm>
          <a:prstGeom prst="arc">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803381B0-DA68-4E9F-92BB-EF452EA49EA9}"/>
                  </a:ext>
                </a:extLst>
              </p:cNvPr>
              <p:cNvSpPr txBox="1"/>
              <p:nvPr/>
            </p:nvSpPr>
            <p:spPr>
              <a:xfrm>
                <a:off x="7826672" y="2107887"/>
                <a:ext cx="53809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𝑁</m:t>
                      </m:r>
                    </m:oMath>
                  </m:oMathPara>
                </a14:m>
                <a:endParaRPr lang="pt-BR" sz="2800" dirty="0"/>
              </a:p>
            </p:txBody>
          </p:sp>
        </mc:Choice>
        <mc:Fallback xmlns="">
          <p:sp>
            <p:nvSpPr>
              <p:cNvPr id="27" name="CaixaDeTexto 26">
                <a:extLst>
                  <a:ext uri="{FF2B5EF4-FFF2-40B4-BE49-F238E27FC236}">
                    <a16:creationId xmlns:a16="http://schemas.microsoft.com/office/drawing/2014/main" id="{803381B0-DA68-4E9F-92BB-EF452EA49EA9}"/>
                  </a:ext>
                </a:extLst>
              </p:cNvPr>
              <p:cNvSpPr txBox="1">
                <a:spLocks noRot="1" noChangeAspect="1" noMove="1" noResize="1" noEditPoints="1" noAdjustHandles="1" noChangeArrowheads="1" noChangeShapeType="1" noTextEdit="1"/>
              </p:cNvSpPr>
              <p:nvPr/>
            </p:nvSpPr>
            <p:spPr>
              <a:xfrm>
                <a:off x="7826672" y="2107887"/>
                <a:ext cx="538096" cy="523220"/>
              </a:xfrm>
              <a:prstGeom prst="rect">
                <a:avLst/>
              </a:prstGeom>
              <a:blipFill>
                <a:blip r:embed="rId6"/>
                <a:stretch>
                  <a:fillRect/>
                </a:stretch>
              </a:blipFill>
            </p:spPr>
            <p:txBody>
              <a:bodyPr/>
              <a:lstStyle/>
              <a:p>
                <a:r>
                  <a:rPr lang="pt-BR">
                    <a:noFill/>
                  </a:rPr>
                  <a:t> </a:t>
                </a:r>
              </a:p>
            </p:txBody>
          </p:sp>
        </mc:Fallback>
      </mc:AlternateContent>
      <p:sp>
        <p:nvSpPr>
          <p:cNvPr id="14" name="Fluxograma: Conector 13">
            <a:extLst>
              <a:ext uri="{FF2B5EF4-FFF2-40B4-BE49-F238E27FC236}">
                <a16:creationId xmlns:a16="http://schemas.microsoft.com/office/drawing/2014/main" id="{135EF61E-CD4C-4E41-A9B0-A81699990B9E}"/>
              </a:ext>
            </a:extLst>
          </p:cNvPr>
          <p:cNvSpPr/>
          <p:nvPr/>
        </p:nvSpPr>
        <p:spPr>
          <a:xfrm>
            <a:off x="8007792" y="4212889"/>
            <a:ext cx="117230" cy="134937"/>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cxnSp>
        <p:nvCxnSpPr>
          <p:cNvPr id="16" name="Conector de Seta Reta 15">
            <a:extLst>
              <a:ext uri="{FF2B5EF4-FFF2-40B4-BE49-F238E27FC236}">
                <a16:creationId xmlns:a16="http://schemas.microsoft.com/office/drawing/2014/main" id="{F262EDB5-E414-4E04-B841-7E6E8AA1BEA3}"/>
              </a:ext>
            </a:extLst>
          </p:cNvPr>
          <p:cNvCxnSpPr>
            <a:cxnSpLocks/>
            <a:stCxn id="14" idx="6"/>
          </p:cNvCxnSpPr>
          <p:nvPr/>
        </p:nvCxnSpPr>
        <p:spPr>
          <a:xfrm flipV="1">
            <a:off x="8125022" y="3126043"/>
            <a:ext cx="1468152" cy="1154315"/>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8" name="Conector de Seta Reta 17">
            <a:extLst>
              <a:ext uri="{FF2B5EF4-FFF2-40B4-BE49-F238E27FC236}">
                <a16:creationId xmlns:a16="http://schemas.microsoft.com/office/drawing/2014/main" id="{B321FA6E-727D-4D16-BB5F-9E02440531F7}"/>
              </a:ext>
            </a:extLst>
          </p:cNvPr>
          <p:cNvCxnSpPr>
            <a:cxnSpLocks/>
          </p:cNvCxnSpPr>
          <p:nvPr/>
        </p:nvCxnSpPr>
        <p:spPr>
          <a:xfrm flipV="1">
            <a:off x="8030673" y="3836866"/>
            <a:ext cx="2536793" cy="471879"/>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13" name="Gráfico 12" descr="Câmera">
            <a:extLst>
              <a:ext uri="{FF2B5EF4-FFF2-40B4-BE49-F238E27FC236}">
                <a16:creationId xmlns:a16="http://schemas.microsoft.com/office/drawing/2014/main" id="{C352EA25-1203-4D09-B28E-AD6AC07CCA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16110" y="3493663"/>
            <a:ext cx="551541" cy="551541"/>
          </a:xfrm>
          <a:prstGeom prst="rect">
            <a:avLst/>
          </a:prstGeom>
        </p:spPr>
      </p:pic>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910FB20-AB96-498B-BC8B-27DAF3EB1884}"/>
                  </a:ext>
                </a:extLst>
              </p:cNvPr>
              <p:cNvSpPr txBox="1"/>
              <p:nvPr/>
            </p:nvSpPr>
            <p:spPr>
              <a:xfrm>
                <a:off x="8787021" y="3550617"/>
                <a:ext cx="5193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𝜙</m:t>
                      </m:r>
                    </m:oMath>
                  </m:oMathPara>
                </a14:m>
                <a:endParaRPr lang="pt-BR" sz="2800" dirty="0"/>
              </a:p>
            </p:txBody>
          </p:sp>
        </mc:Choice>
        <mc:Fallback xmlns="">
          <p:sp>
            <p:nvSpPr>
              <p:cNvPr id="26" name="CaixaDeTexto 25">
                <a:extLst>
                  <a:ext uri="{FF2B5EF4-FFF2-40B4-BE49-F238E27FC236}">
                    <a16:creationId xmlns:a16="http://schemas.microsoft.com/office/drawing/2014/main" id="{1910FB20-AB96-498B-BC8B-27DAF3EB1884}"/>
                  </a:ext>
                </a:extLst>
              </p:cNvPr>
              <p:cNvSpPr txBox="1">
                <a:spLocks noRot="1" noChangeAspect="1" noMove="1" noResize="1" noEditPoints="1" noAdjustHandles="1" noChangeArrowheads="1" noChangeShapeType="1" noTextEdit="1"/>
              </p:cNvSpPr>
              <p:nvPr/>
            </p:nvSpPr>
            <p:spPr>
              <a:xfrm>
                <a:off x="8787021" y="3550617"/>
                <a:ext cx="519373" cy="523220"/>
              </a:xfrm>
              <a:prstGeom prst="rect">
                <a:avLst/>
              </a:prstGeom>
              <a:blipFill>
                <a:blip r:embed="rId9"/>
                <a:stretch>
                  <a:fillRect/>
                </a:stretch>
              </a:blipFill>
            </p:spPr>
            <p:txBody>
              <a:bodyPr/>
              <a:lstStyle/>
              <a:p>
                <a:r>
                  <a:rPr lang="pt-BR">
                    <a:noFill/>
                  </a:rPr>
                  <a:t> </a:t>
                </a:r>
              </a:p>
            </p:txBody>
          </p:sp>
        </mc:Fallback>
      </mc:AlternateContent>
      <p:sp>
        <p:nvSpPr>
          <p:cNvPr id="28" name="Arco 27">
            <a:extLst>
              <a:ext uri="{FF2B5EF4-FFF2-40B4-BE49-F238E27FC236}">
                <a16:creationId xmlns:a16="http://schemas.microsoft.com/office/drawing/2014/main" id="{A0B2A380-D0E5-4131-A120-C33CF6DB32E4}"/>
              </a:ext>
            </a:extLst>
          </p:cNvPr>
          <p:cNvSpPr/>
          <p:nvPr/>
        </p:nvSpPr>
        <p:spPr>
          <a:xfrm rot="448279">
            <a:off x="8395949" y="3837912"/>
            <a:ext cx="511533" cy="562309"/>
          </a:xfrm>
          <a:prstGeom prst="arc">
            <a:avLst/>
          </a:prstGeom>
          <a:ln w="38100"/>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2D8F7254-03B6-46C4-8445-F26C01DB7B22}"/>
                  </a:ext>
                </a:extLst>
              </p:cNvPr>
              <p:cNvSpPr txBox="1"/>
              <p:nvPr/>
            </p:nvSpPr>
            <p:spPr>
              <a:xfrm>
                <a:off x="8699653" y="3167388"/>
                <a:ext cx="50616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𝑅</m:t>
                      </m:r>
                    </m:oMath>
                  </m:oMathPara>
                </a14:m>
                <a:endParaRPr lang="pt-BR" sz="2800" dirty="0"/>
              </a:p>
            </p:txBody>
          </p:sp>
        </mc:Choice>
        <mc:Fallback xmlns="">
          <p:sp>
            <p:nvSpPr>
              <p:cNvPr id="29" name="CaixaDeTexto 28">
                <a:extLst>
                  <a:ext uri="{FF2B5EF4-FFF2-40B4-BE49-F238E27FC236}">
                    <a16:creationId xmlns:a16="http://schemas.microsoft.com/office/drawing/2014/main" id="{2D8F7254-03B6-46C4-8445-F26C01DB7B22}"/>
                  </a:ext>
                </a:extLst>
              </p:cNvPr>
              <p:cNvSpPr txBox="1">
                <a:spLocks noRot="1" noChangeAspect="1" noMove="1" noResize="1" noEditPoints="1" noAdjustHandles="1" noChangeArrowheads="1" noChangeShapeType="1" noTextEdit="1"/>
              </p:cNvSpPr>
              <p:nvPr/>
            </p:nvSpPr>
            <p:spPr>
              <a:xfrm>
                <a:off x="8699653" y="3167388"/>
                <a:ext cx="506164" cy="523220"/>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C64428DC-6275-4741-920E-9C9AEFEFE07A}"/>
                  </a:ext>
                </a:extLst>
              </p:cNvPr>
              <p:cNvSpPr txBox="1"/>
              <p:nvPr/>
            </p:nvSpPr>
            <p:spPr>
              <a:xfrm>
                <a:off x="9958597" y="3869215"/>
                <a:ext cx="5022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𝑉</m:t>
                      </m:r>
                    </m:oMath>
                  </m:oMathPara>
                </a14:m>
                <a:endParaRPr lang="pt-BR" sz="2800" dirty="0"/>
              </a:p>
            </p:txBody>
          </p:sp>
        </mc:Choice>
        <mc:Fallback xmlns="">
          <p:sp>
            <p:nvSpPr>
              <p:cNvPr id="30" name="CaixaDeTexto 29">
                <a:extLst>
                  <a:ext uri="{FF2B5EF4-FFF2-40B4-BE49-F238E27FC236}">
                    <a16:creationId xmlns:a16="http://schemas.microsoft.com/office/drawing/2014/main" id="{C64428DC-6275-4741-920E-9C9AEFEFE07A}"/>
                  </a:ext>
                </a:extLst>
              </p:cNvPr>
              <p:cNvSpPr txBox="1">
                <a:spLocks noRot="1" noChangeAspect="1" noMove="1" noResize="1" noEditPoints="1" noAdjustHandles="1" noChangeArrowheads="1" noChangeShapeType="1" noTextEdit="1"/>
              </p:cNvSpPr>
              <p:nvPr/>
            </p:nvSpPr>
            <p:spPr>
              <a:xfrm>
                <a:off x="9958597" y="3869215"/>
                <a:ext cx="502252" cy="523220"/>
              </a:xfrm>
              <a:prstGeom prst="rect">
                <a:avLst/>
              </a:prstGeom>
              <a:blipFill>
                <a:blip r:embed="rId11"/>
                <a:stretch>
                  <a:fillRect/>
                </a:stretch>
              </a:blipFill>
            </p:spPr>
            <p:txBody>
              <a:bodyPr/>
              <a:lstStyle/>
              <a:p>
                <a:r>
                  <a:rPr lang="pt-BR">
                    <a:noFill/>
                  </a:rPr>
                  <a:t> </a:t>
                </a:r>
              </a:p>
            </p:txBody>
          </p:sp>
        </mc:Fallback>
      </mc:AlternateContent>
      <p:pic>
        <p:nvPicPr>
          <p:cNvPr id="4" name="Imagem 3">
            <a:extLst>
              <a:ext uri="{FF2B5EF4-FFF2-40B4-BE49-F238E27FC236}">
                <a16:creationId xmlns:a16="http://schemas.microsoft.com/office/drawing/2014/main" id="{214C3113-587D-4F18-ABD9-DD4AEF56CD37}"/>
              </a:ext>
            </a:extLst>
          </p:cNvPr>
          <p:cNvPicPr>
            <a:picLocks noChangeAspect="1"/>
          </p:cNvPicPr>
          <p:nvPr/>
        </p:nvPicPr>
        <p:blipFill>
          <a:blip r:embed="rId12"/>
          <a:stretch>
            <a:fillRect/>
          </a:stretch>
        </p:blipFill>
        <p:spPr>
          <a:xfrm>
            <a:off x="1947093" y="2939673"/>
            <a:ext cx="1990725" cy="1400175"/>
          </a:xfrm>
          <a:prstGeom prst="rect">
            <a:avLst/>
          </a:prstGeom>
        </p:spPr>
      </p:pic>
      <p:cxnSp>
        <p:nvCxnSpPr>
          <p:cNvPr id="33" name="Conector de Seta Reta 32">
            <a:extLst>
              <a:ext uri="{FF2B5EF4-FFF2-40B4-BE49-F238E27FC236}">
                <a16:creationId xmlns:a16="http://schemas.microsoft.com/office/drawing/2014/main" id="{C5BAAA1E-1E9F-4E22-8161-D112F71929C9}"/>
              </a:ext>
            </a:extLst>
          </p:cNvPr>
          <p:cNvCxnSpPr>
            <a:cxnSpLocks/>
            <a:stCxn id="14" idx="4"/>
          </p:cNvCxnSpPr>
          <p:nvPr/>
        </p:nvCxnSpPr>
        <p:spPr>
          <a:xfrm flipV="1">
            <a:off x="8066407" y="2691493"/>
            <a:ext cx="864307" cy="1656333"/>
          </a:xfrm>
          <a:prstGeom prst="straightConnector1">
            <a:avLst/>
          </a:prstGeom>
          <a:ln w="5715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36" name="Conector de Seta Reta 35">
            <a:extLst>
              <a:ext uri="{FF2B5EF4-FFF2-40B4-BE49-F238E27FC236}">
                <a16:creationId xmlns:a16="http://schemas.microsoft.com/office/drawing/2014/main" id="{12788C66-A81C-462F-B9D7-918DE1361EA1}"/>
              </a:ext>
            </a:extLst>
          </p:cNvPr>
          <p:cNvCxnSpPr>
            <a:cxnSpLocks/>
          </p:cNvCxnSpPr>
          <p:nvPr/>
        </p:nvCxnSpPr>
        <p:spPr>
          <a:xfrm flipH="1" flipV="1">
            <a:off x="8950821" y="2626053"/>
            <a:ext cx="1583316" cy="119061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cxnSp>
        <p:nvCxnSpPr>
          <p:cNvPr id="38" name="Conector de Seta Reta 37">
            <a:extLst>
              <a:ext uri="{FF2B5EF4-FFF2-40B4-BE49-F238E27FC236}">
                <a16:creationId xmlns:a16="http://schemas.microsoft.com/office/drawing/2014/main" id="{A5AFCE4F-AAB5-4EB5-844B-97F094605997}"/>
              </a:ext>
            </a:extLst>
          </p:cNvPr>
          <p:cNvCxnSpPr>
            <a:cxnSpLocks/>
          </p:cNvCxnSpPr>
          <p:nvPr/>
        </p:nvCxnSpPr>
        <p:spPr>
          <a:xfrm flipV="1">
            <a:off x="6487595" y="2618935"/>
            <a:ext cx="2459370" cy="459206"/>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45" name="Arco 44">
            <a:extLst>
              <a:ext uri="{FF2B5EF4-FFF2-40B4-BE49-F238E27FC236}">
                <a16:creationId xmlns:a16="http://schemas.microsoft.com/office/drawing/2014/main" id="{F3EB685F-7E7F-4A0F-A708-FD2523528610}"/>
              </a:ext>
            </a:extLst>
          </p:cNvPr>
          <p:cNvSpPr/>
          <p:nvPr/>
        </p:nvSpPr>
        <p:spPr>
          <a:xfrm rot="448279">
            <a:off x="7548964" y="3215273"/>
            <a:ext cx="2128938" cy="1255897"/>
          </a:xfrm>
          <a:prstGeom prst="arc">
            <a:avLst/>
          </a:prstGeom>
          <a:ln w="38100">
            <a:prstDash val="dash"/>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237EBE46-6205-4485-B114-259297904F57}"/>
                  </a:ext>
                </a:extLst>
              </p:cNvPr>
              <p:cNvSpPr txBox="1"/>
              <p:nvPr/>
            </p:nvSpPr>
            <p:spPr>
              <a:xfrm>
                <a:off x="9379877" y="3128577"/>
                <a:ext cx="48519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𝜎</m:t>
                      </m:r>
                    </m:oMath>
                  </m:oMathPara>
                </a14:m>
                <a:endParaRPr lang="pt-BR" sz="2800" dirty="0"/>
              </a:p>
            </p:txBody>
          </p:sp>
        </mc:Choice>
        <mc:Fallback xmlns="">
          <p:sp>
            <p:nvSpPr>
              <p:cNvPr id="32" name="CaixaDeTexto 31">
                <a:extLst>
                  <a:ext uri="{FF2B5EF4-FFF2-40B4-BE49-F238E27FC236}">
                    <a16:creationId xmlns:a16="http://schemas.microsoft.com/office/drawing/2014/main" id="{237EBE46-6205-4485-B114-259297904F57}"/>
                  </a:ext>
                </a:extLst>
              </p:cNvPr>
              <p:cNvSpPr txBox="1">
                <a:spLocks noRot="1" noChangeAspect="1" noMove="1" noResize="1" noEditPoints="1" noAdjustHandles="1" noChangeArrowheads="1" noChangeShapeType="1" noTextEdit="1"/>
              </p:cNvSpPr>
              <p:nvPr/>
            </p:nvSpPr>
            <p:spPr>
              <a:xfrm>
                <a:off x="9379877" y="3128577"/>
                <a:ext cx="485197" cy="523220"/>
              </a:xfrm>
              <a:prstGeom prst="rect">
                <a:avLst/>
              </a:prstGeom>
              <a:blipFill>
                <a:blip r:embed="rId1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812145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pt-BR" sz="4400" b="0" i="0" u="none" strike="noStrike" cap="none" dirty="0">
                <a:solidFill>
                  <a:schemeClr val="dk1"/>
                </a:solidFill>
                <a:latin typeface="Calibri"/>
                <a:ea typeface="Calibri"/>
                <a:cs typeface="Calibri"/>
                <a:sym typeface="Calibri"/>
              </a:rPr>
              <a:t>Aspectos Práticos de </a:t>
            </a:r>
            <a:r>
              <a:rPr lang="pt-BR" dirty="0">
                <a:solidFill>
                  <a:schemeClr val="dk1"/>
                </a:solidFill>
                <a:latin typeface="Calibri"/>
                <a:ea typeface="Calibri"/>
                <a:cs typeface="Calibri"/>
                <a:sym typeface="Calibri"/>
              </a:rPr>
              <a:t>Cálculo da </a:t>
            </a:r>
            <a:r>
              <a:rPr lang="pt-BR" sz="4400" b="0" i="0" u="none" strike="noStrike" cap="none" dirty="0">
                <a:solidFill>
                  <a:schemeClr val="dk1"/>
                </a:solidFill>
                <a:latin typeface="Calibri"/>
                <a:ea typeface="Calibri"/>
                <a:cs typeface="Calibri"/>
                <a:sym typeface="Calibri"/>
              </a:rPr>
              <a:t>Normal</a:t>
            </a:r>
            <a:endParaRPr dirty="0"/>
          </a:p>
        </p:txBody>
      </p:sp>
      <p:sp>
        <p:nvSpPr>
          <p:cNvPr id="121" name="Google Shape;12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pt-BR" sz="2800" b="0" i="0" u="none" strike="noStrike" cap="none">
                <a:solidFill>
                  <a:schemeClr val="dk1"/>
                </a:solidFill>
                <a:latin typeface="Calibri"/>
                <a:ea typeface="Calibri"/>
                <a:cs typeface="Calibri"/>
                <a:sym typeface="Calibri"/>
              </a:rPr>
              <a:t>Normais são vetores que são perpendiculares à superfície que nós queremos iluminar.</a:t>
            </a:r>
            <a:endParaRPr/>
          </a:p>
          <a:p>
            <a:pPr marL="228600" marR="0" lvl="0" indent="-228600" algn="l" rtl="0">
              <a:lnSpc>
                <a:spcPct val="90000"/>
              </a:lnSpc>
              <a:spcBef>
                <a:spcPts val="1000"/>
              </a:spcBef>
              <a:spcAft>
                <a:spcPts val="0"/>
              </a:spcAft>
              <a:buClr>
                <a:schemeClr val="dk1"/>
              </a:buClr>
              <a:buSzPts val="2800"/>
              <a:buFont typeface="Arial"/>
              <a:buChar char="•"/>
            </a:pPr>
            <a:r>
              <a:rPr lang="pt-BR" sz="2800" b="0" i="0" u="none" strike="noStrike" cap="none">
                <a:solidFill>
                  <a:schemeClr val="dk1"/>
                </a:solidFill>
                <a:latin typeface="Calibri"/>
                <a:ea typeface="Calibri"/>
                <a:cs typeface="Calibri"/>
                <a:sym typeface="Calibri"/>
              </a:rPr>
              <a:t>Representam a orientação da superfície</a:t>
            </a:r>
            <a:endParaRPr/>
          </a:p>
          <a:p>
            <a:pPr marL="228600" marR="0" lvl="0" indent="-228600" algn="l" rtl="0">
              <a:lnSpc>
                <a:spcPct val="90000"/>
              </a:lnSpc>
              <a:spcBef>
                <a:spcPts val="1000"/>
              </a:spcBef>
              <a:spcAft>
                <a:spcPts val="0"/>
              </a:spcAft>
              <a:buClr>
                <a:schemeClr val="dk1"/>
              </a:buClr>
              <a:buSzPts val="2800"/>
              <a:buFont typeface="Arial"/>
              <a:buChar char="•"/>
            </a:pPr>
            <a:r>
              <a:rPr lang="pt-BR" sz="2800" b="0" i="0" u="none" strike="noStrike" cap="none">
                <a:solidFill>
                  <a:schemeClr val="dk1"/>
                </a:solidFill>
                <a:latin typeface="Calibri"/>
                <a:ea typeface="Calibri"/>
                <a:cs typeface="Calibri"/>
                <a:sym typeface="Calibri"/>
              </a:rPr>
              <a:t>Cada vértice tem uma normal</a:t>
            </a:r>
            <a:endParaRPr/>
          </a:p>
          <a:p>
            <a:pPr marL="228600" marR="0" lvl="0" indent="-228600" algn="l" rtl="0">
              <a:lnSpc>
                <a:spcPct val="90000"/>
              </a:lnSpc>
              <a:spcBef>
                <a:spcPts val="1000"/>
              </a:spcBef>
              <a:spcAft>
                <a:spcPts val="0"/>
              </a:spcAft>
              <a:buClr>
                <a:schemeClr val="dk1"/>
              </a:buClr>
              <a:buSzPts val="2800"/>
              <a:buFont typeface="Arial"/>
              <a:buChar char="•"/>
            </a:pPr>
            <a:r>
              <a:rPr lang="pt-BR" sz="2800" b="0" i="0" u="none" strike="noStrike" cap="none">
                <a:solidFill>
                  <a:schemeClr val="dk1"/>
                </a:solidFill>
                <a:latin typeface="Calibri"/>
                <a:ea typeface="Calibri"/>
                <a:cs typeface="Calibri"/>
                <a:sym typeface="Calibri"/>
              </a:rPr>
              <a:t>Utilizamos o produto vetorial para calcularmos a normal</a:t>
            </a:r>
            <a:endParaRPr/>
          </a:p>
          <a:p>
            <a:pPr marL="685800" marR="0" lvl="1" indent="-228600" algn="l" rtl="0">
              <a:lnSpc>
                <a:spcPct val="90000"/>
              </a:lnSpc>
              <a:spcBef>
                <a:spcPts val="500"/>
              </a:spcBef>
              <a:spcAft>
                <a:spcPts val="0"/>
              </a:spcAft>
              <a:buClr>
                <a:schemeClr val="dk1"/>
              </a:buClr>
              <a:buSzPts val="2400"/>
              <a:buFont typeface="Arial"/>
              <a:buChar char="•"/>
            </a:pPr>
            <a:r>
              <a:rPr lang="pt-BR" sz="2400" b="0" i="0" u="none" strike="noStrike" cap="none">
                <a:solidFill>
                  <a:schemeClr val="dk1"/>
                </a:solidFill>
                <a:latin typeface="Calibri"/>
                <a:ea typeface="Calibri"/>
                <a:cs typeface="Calibri"/>
                <a:sym typeface="Calibri"/>
              </a:rPr>
              <a:t>O produto vetorial de dois vetores A e B será perpendicular a ambos os vetores A e B.</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pt-BR" sz="4400" b="0" i="0" u="none" strike="noStrike" cap="none">
                <a:solidFill>
                  <a:schemeClr val="dk1"/>
                </a:solidFill>
                <a:latin typeface="Calibri"/>
                <a:ea typeface="Calibri"/>
                <a:cs typeface="Calibri"/>
                <a:sym typeface="Calibri"/>
              </a:rPr>
              <a:t>Calculando as normais</a:t>
            </a:r>
            <a:endParaRPr/>
          </a:p>
        </p:txBody>
      </p:sp>
      <p:pic>
        <p:nvPicPr>
          <p:cNvPr id="127" name="Google Shape;127;p20"/>
          <p:cNvPicPr preferRelativeResize="0">
            <a:picLocks noGrp="1"/>
          </p:cNvPicPr>
          <p:nvPr>
            <p:ph type="body" idx="1"/>
          </p:nvPr>
        </p:nvPicPr>
        <p:blipFill rotWithShape="1">
          <a:blip r:embed="rId3">
            <a:alphaModFix/>
          </a:blip>
          <a:srcRect/>
          <a:stretch/>
        </p:blipFill>
        <p:spPr>
          <a:xfrm>
            <a:off x="1764556" y="1690688"/>
            <a:ext cx="7569944" cy="4855961"/>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pt-BR" sz="4400" b="0" i="0" u="none" strike="noStrike" cap="none">
                <a:solidFill>
                  <a:schemeClr val="dk1"/>
                </a:solidFill>
                <a:latin typeface="Calibri"/>
                <a:ea typeface="Calibri"/>
                <a:cs typeface="Calibri"/>
                <a:sym typeface="Calibri"/>
              </a:rPr>
              <a:t>Calculando as normais dos vértices em um triângulo</a:t>
            </a:r>
            <a:endParaRPr/>
          </a:p>
        </p:txBody>
      </p:sp>
      <p:pic>
        <p:nvPicPr>
          <p:cNvPr id="133" name="Google Shape;133;p21"/>
          <p:cNvPicPr preferRelativeResize="0">
            <a:picLocks noGrp="1"/>
          </p:cNvPicPr>
          <p:nvPr>
            <p:ph type="body" idx="1"/>
          </p:nvPr>
        </p:nvPicPr>
        <p:blipFill rotWithShape="1">
          <a:blip r:embed="rId3">
            <a:alphaModFix/>
          </a:blip>
          <a:srcRect/>
          <a:stretch/>
        </p:blipFill>
        <p:spPr>
          <a:xfrm>
            <a:off x="1764556" y="1690688"/>
            <a:ext cx="7569944" cy="4855961"/>
          </a:xfrm>
          <a:prstGeom prst="rect">
            <a:avLst/>
          </a:prstGeom>
          <a:noFill/>
          <a:ln>
            <a:noFill/>
          </a:ln>
        </p:spPr>
      </p:pic>
      <p:cxnSp>
        <p:nvCxnSpPr>
          <p:cNvPr id="134" name="Google Shape;134;p21"/>
          <p:cNvCxnSpPr/>
          <p:nvPr/>
        </p:nvCxnSpPr>
        <p:spPr>
          <a:xfrm>
            <a:off x="6705600" y="4762500"/>
            <a:ext cx="0" cy="1308100"/>
          </a:xfrm>
          <a:prstGeom prst="straightConnector1">
            <a:avLst/>
          </a:prstGeom>
          <a:noFill/>
          <a:ln w="76200" cap="flat" cmpd="sng">
            <a:solidFill>
              <a:schemeClr val="accent1"/>
            </a:solidFill>
            <a:prstDash val="solid"/>
            <a:miter lim="800000"/>
            <a:headEnd type="none" w="sm" len="sm"/>
            <a:tailEnd type="triangle" w="med" len="med"/>
          </a:ln>
        </p:spPr>
      </p:cxnSp>
      <p:sp>
        <p:nvSpPr>
          <p:cNvPr id="135" name="Google Shape;135;p21"/>
          <p:cNvSpPr txBox="1"/>
          <p:nvPr/>
        </p:nvSpPr>
        <p:spPr>
          <a:xfrm>
            <a:off x="6362700" y="5295900"/>
            <a:ext cx="2971800" cy="520700"/>
          </a:xfrm>
          <a:prstGeom prst="rect">
            <a:avLst/>
          </a:prstGeom>
          <a:blipFill rotWithShape="1">
            <a:blip r:embed="rId4">
              <a:alphaModFix/>
            </a:blip>
            <a:stretch>
              <a:fillRect b="-21427"/>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0" i="0" u="none" strike="noStrike" cap="none">
                <a:latin typeface="Calibri"/>
                <a:ea typeface="Calibri"/>
                <a:cs typeface="Calibri"/>
                <a:sym typeface="Calibri"/>
              </a:rPr>
              <a:t>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pt-BR" sz="4400" b="0" i="0" u="none" strike="noStrike" cap="none">
                <a:solidFill>
                  <a:schemeClr val="dk1"/>
                </a:solidFill>
                <a:latin typeface="Calibri"/>
                <a:ea typeface="Calibri"/>
                <a:cs typeface="Calibri"/>
                <a:sym typeface="Calibri"/>
              </a:rPr>
              <a:t>Calculando as normais de vértices compartilhados por mais de um triângulo</a:t>
            </a:r>
            <a:endParaRPr/>
          </a:p>
        </p:txBody>
      </p:sp>
      <p:pic>
        <p:nvPicPr>
          <p:cNvPr id="141" name="Google Shape;141;p22"/>
          <p:cNvPicPr preferRelativeResize="0">
            <a:picLocks noGrp="1"/>
          </p:cNvPicPr>
          <p:nvPr>
            <p:ph type="body" idx="1"/>
          </p:nvPr>
        </p:nvPicPr>
        <p:blipFill rotWithShape="1">
          <a:blip r:embed="rId3">
            <a:alphaModFix/>
          </a:blip>
          <a:srcRect/>
          <a:stretch/>
        </p:blipFill>
        <p:spPr>
          <a:xfrm>
            <a:off x="3540714" y="1690688"/>
            <a:ext cx="5110571" cy="44576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+1 −</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oMath>
                </a14:m>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51645315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pt-BR" sz="4400" b="0" i="0" u="none" strike="noStrike" cap="none">
                <a:solidFill>
                  <a:schemeClr val="dk1"/>
                </a:solidFill>
                <a:latin typeface="Calibri"/>
                <a:ea typeface="Calibri"/>
                <a:cs typeface="Calibri"/>
                <a:sym typeface="Calibri"/>
              </a:rPr>
              <a:t>Material</a:t>
            </a:r>
            <a:endParaRPr/>
          </a:p>
        </p:txBody>
      </p:sp>
      <p:sp>
        <p:nvSpPr>
          <p:cNvPr id="147" name="Google Shape;147;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pt-BR" sz="2800" b="0" i="0" u="none" strike="noStrike" cap="none">
                <a:solidFill>
                  <a:schemeClr val="dk1"/>
                </a:solidFill>
                <a:latin typeface="Calibri"/>
                <a:ea typeface="Calibri"/>
                <a:cs typeface="Calibri"/>
                <a:sym typeface="Calibri"/>
              </a:rPr>
              <a:t>Materiais de um objeto em OpenGL podem ser modelados por vários parâmetros, incluindo sua cor e sua textura.</a:t>
            </a:r>
            <a:endParaRPr/>
          </a:p>
          <a:p>
            <a:pPr marL="228600" marR="0" lvl="0" indent="-228600" algn="l" rtl="0">
              <a:lnSpc>
                <a:spcPct val="90000"/>
              </a:lnSpc>
              <a:spcBef>
                <a:spcPts val="1000"/>
              </a:spcBef>
              <a:spcAft>
                <a:spcPts val="0"/>
              </a:spcAft>
              <a:buClr>
                <a:schemeClr val="dk1"/>
              </a:buClr>
              <a:buSzPts val="2800"/>
              <a:buFont typeface="Arial"/>
              <a:buChar char="•"/>
            </a:pPr>
            <a:r>
              <a:rPr lang="pt-BR" sz="2800" b="0" i="0" u="none" strike="noStrike" cap="none">
                <a:solidFill>
                  <a:schemeClr val="dk1"/>
                </a:solidFill>
                <a:latin typeface="Calibri"/>
                <a:ea typeface="Calibri"/>
                <a:cs typeface="Calibri"/>
                <a:sym typeface="Calibri"/>
              </a:rPr>
              <a:t>Materiais de cores são são geralmente modelados como triplas no espaço RGB (</a:t>
            </a:r>
            <a:r>
              <a:rPr lang="pt-BR" sz="2800" b="0" i="1" u="none" strike="noStrike" cap="none">
                <a:solidFill>
                  <a:schemeClr val="dk1"/>
                </a:solidFill>
                <a:latin typeface="Calibri"/>
                <a:ea typeface="Calibri"/>
                <a:cs typeface="Calibri"/>
                <a:sym typeface="Calibri"/>
              </a:rPr>
              <a:t>Red</a:t>
            </a:r>
            <a:r>
              <a:rPr lang="pt-BR" sz="2800" b="0" i="0" u="none" strike="noStrike" cap="none">
                <a:solidFill>
                  <a:schemeClr val="dk1"/>
                </a:solidFill>
                <a:latin typeface="Calibri"/>
                <a:ea typeface="Calibri"/>
                <a:cs typeface="Calibri"/>
                <a:sym typeface="Calibri"/>
              </a:rPr>
              <a:t>, </a:t>
            </a:r>
            <a:r>
              <a:rPr lang="pt-BR" sz="2800" b="0" i="1" u="none" strike="noStrike" cap="none">
                <a:solidFill>
                  <a:schemeClr val="dk1"/>
                </a:solidFill>
                <a:latin typeface="Calibri"/>
                <a:ea typeface="Calibri"/>
                <a:cs typeface="Calibri"/>
                <a:sym typeface="Calibri"/>
              </a:rPr>
              <a:t>Green, Blue</a:t>
            </a:r>
            <a:r>
              <a:rPr lang="pt-BR" sz="2800" b="0" i="0" u="none" strike="noStrike" cap="none">
                <a:solidFill>
                  <a:schemeClr val="dk1"/>
                </a:solidFill>
                <a:latin typeface="Calibri"/>
                <a:ea typeface="Calibri"/>
                <a:cs typeface="Calibri"/>
                <a:sym typeface="Calibri"/>
              </a:rPr>
              <a:t>).</a:t>
            </a:r>
            <a:endParaRPr/>
          </a:p>
          <a:p>
            <a:pPr marL="228600" marR="0" lvl="0" indent="-228600" algn="l" rtl="0">
              <a:lnSpc>
                <a:spcPct val="90000"/>
              </a:lnSpc>
              <a:spcBef>
                <a:spcPts val="1000"/>
              </a:spcBef>
              <a:spcAft>
                <a:spcPts val="0"/>
              </a:spcAft>
              <a:buClr>
                <a:schemeClr val="dk1"/>
              </a:buClr>
              <a:buSzPts val="2800"/>
              <a:buFont typeface="Arial"/>
              <a:buChar char="•"/>
            </a:pPr>
            <a:r>
              <a:rPr lang="pt-BR" sz="2800" b="0" i="0" u="none" strike="noStrike" cap="none">
                <a:solidFill>
                  <a:schemeClr val="dk1"/>
                </a:solidFill>
                <a:latin typeface="Calibri"/>
                <a:ea typeface="Calibri"/>
                <a:cs typeface="Calibri"/>
                <a:sym typeface="Calibri"/>
              </a:rPr>
              <a:t>Texturas correspondem a imagens que são mapeadas na superfície de um objeto. Este processo é comumente chamado de mapeamento de textura.</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pt-BR" sz="4400" b="0" i="0" u="none" strike="noStrike" cap="none">
                <a:solidFill>
                  <a:schemeClr val="dk1"/>
                </a:solidFill>
                <a:latin typeface="Calibri"/>
                <a:ea typeface="Calibri"/>
                <a:cs typeface="Calibri"/>
                <a:sym typeface="Calibri"/>
              </a:rPr>
              <a:t>Nota</a:t>
            </a:r>
            <a:endParaRPr/>
          </a:p>
        </p:txBody>
      </p:sp>
      <p:sp>
        <p:nvSpPr>
          <p:cNvPr id="159" name="Google Shape;159;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203200" algn="l" rtl="0">
              <a:lnSpc>
                <a:spcPct val="80000"/>
              </a:lnSpc>
              <a:spcBef>
                <a:spcPts val="0"/>
              </a:spcBef>
              <a:spcAft>
                <a:spcPts val="0"/>
              </a:spcAft>
              <a:buClr>
                <a:schemeClr val="dk1"/>
              </a:buClr>
              <a:buSzPts val="2400"/>
              <a:buFont typeface="Arial"/>
              <a:buChar char="•"/>
            </a:pPr>
            <a:r>
              <a:rPr lang="pt-BR" sz="2400" b="0" i="0" u="none" strike="noStrike" cap="none">
                <a:solidFill>
                  <a:schemeClr val="dk1"/>
                </a:solidFill>
                <a:latin typeface="Calibri"/>
                <a:ea typeface="Calibri"/>
                <a:cs typeface="Calibri"/>
                <a:sym typeface="Calibri"/>
              </a:rPr>
              <a:t>Relembre que </a:t>
            </a:r>
            <a:r>
              <a:rPr lang="pt-BR" sz="2400" b="0" i="1" u="none" strike="noStrike" cap="none">
                <a:solidFill>
                  <a:schemeClr val="dk1"/>
                </a:solidFill>
                <a:latin typeface="Calibri"/>
                <a:ea typeface="Calibri"/>
                <a:cs typeface="Calibri"/>
                <a:sym typeface="Calibri"/>
              </a:rPr>
              <a:t>vertex shader</a:t>
            </a:r>
            <a:r>
              <a:rPr lang="pt-BR" sz="2400" b="0" i="0" u="none" strike="noStrike" cap="none">
                <a:solidFill>
                  <a:schemeClr val="dk1"/>
                </a:solidFill>
                <a:latin typeface="Calibri"/>
                <a:ea typeface="Calibri"/>
                <a:cs typeface="Calibri"/>
                <a:sym typeface="Calibri"/>
              </a:rPr>
              <a:t> e </a:t>
            </a:r>
            <a:r>
              <a:rPr lang="pt-BR" sz="2400" b="0" i="1" u="none" strike="noStrike" cap="none">
                <a:solidFill>
                  <a:schemeClr val="dk1"/>
                </a:solidFill>
                <a:latin typeface="Calibri"/>
                <a:ea typeface="Calibri"/>
                <a:cs typeface="Calibri"/>
                <a:sym typeface="Calibri"/>
              </a:rPr>
              <a:t>fragment</a:t>
            </a:r>
            <a:r>
              <a:rPr lang="pt-BR" sz="2400" b="0" i="0" u="none" strike="noStrike" cap="none">
                <a:solidFill>
                  <a:schemeClr val="dk1"/>
                </a:solidFill>
                <a:latin typeface="Calibri"/>
                <a:ea typeface="Calibri"/>
                <a:cs typeface="Calibri"/>
                <a:sym typeface="Calibri"/>
              </a:rPr>
              <a:t> </a:t>
            </a:r>
            <a:r>
              <a:rPr lang="pt-BR" sz="2400" b="0" i="1" u="none" strike="noStrike" cap="none">
                <a:solidFill>
                  <a:schemeClr val="dk1"/>
                </a:solidFill>
                <a:latin typeface="Calibri"/>
                <a:ea typeface="Calibri"/>
                <a:cs typeface="Calibri"/>
                <a:sym typeface="Calibri"/>
              </a:rPr>
              <a:t>shader</a:t>
            </a:r>
            <a:r>
              <a:rPr lang="pt-BR" sz="2400" b="0" i="0" u="none" strike="noStrike" cap="none">
                <a:solidFill>
                  <a:schemeClr val="dk1"/>
                </a:solidFill>
                <a:latin typeface="Calibri"/>
                <a:ea typeface="Calibri"/>
                <a:cs typeface="Calibri"/>
                <a:sym typeface="Calibri"/>
              </a:rPr>
              <a:t> juntos são referenciados como programa. </a:t>
            </a:r>
            <a:endParaRPr sz="2400"/>
          </a:p>
          <a:p>
            <a:pPr marL="228600" marR="0" lvl="0" indent="-203200" algn="l" rtl="0">
              <a:lnSpc>
                <a:spcPct val="80000"/>
              </a:lnSpc>
              <a:spcBef>
                <a:spcPts val="1000"/>
              </a:spcBef>
              <a:spcAft>
                <a:spcPts val="0"/>
              </a:spcAft>
              <a:buClr>
                <a:schemeClr val="dk1"/>
              </a:buClr>
              <a:buSzPts val="2400"/>
              <a:buFont typeface="Arial"/>
              <a:buChar char="•"/>
            </a:pPr>
            <a:r>
              <a:rPr lang="pt-BR" sz="2400" b="0" i="0" u="none" strike="noStrike" cap="none">
                <a:solidFill>
                  <a:schemeClr val="dk1"/>
                </a:solidFill>
                <a:latin typeface="Calibri"/>
                <a:ea typeface="Calibri"/>
                <a:cs typeface="Calibri"/>
                <a:sym typeface="Calibri"/>
              </a:rPr>
              <a:t>Quando um comando </a:t>
            </a:r>
            <a:r>
              <a:rPr lang="pt-BR" sz="2400" b="0" i="1" u="none" strike="noStrike" cap="none">
                <a:solidFill>
                  <a:schemeClr val="dk1"/>
                </a:solidFill>
                <a:latin typeface="Calibri"/>
                <a:ea typeface="Calibri"/>
                <a:cs typeface="Calibri"/>
                <a:sym typeface="Calibri"/>
              </a:rPr>
              <a:t>draw* </a:t>
            </a:r>
            <a:r>
              <a:rPr lang="pt-BR" sz="2400" b="0" i="0" u="none" strike="noStrike" cap="none">
                <a:solidFill>
                  <a:schemeClr val="dk1"/>
                </a:solidFill>
                <a:latin typeface="Calibri"/>
                <a:ea typeface="Calibri"/>
                <a:cs typeface="Calibri"/>
                <a:sym typeface="Calibri"/>
              </a:rPr>
              <a:t>é chamado, a GPU lança em paralelo várias cópias do </a:t>
            </a:r>
            <a:r>
              <a:rPr lang="pt-BR" sz="2400" b="0" i="1" u="none" strike="noStrike" cap="none">
                <a:solidFill>
                  <a:schemeClr val="dk1"/>
                </a:solidFill>
                <a:latin typeface="Calibri"/>
                <a:ea typeface="Calibri"/>
                <a:cs typeface="Calibri"/>
                <a:sym typeface="Calibri"/>
              </a:rPr>
              <a:t>Vertex Shader</a:t>
            </a:r>
            <a:endParaRPr sz="2400" b="0" i="0" u="none" strike="noStrike" cap="none">
              <a:solidFill>
                <a:schemeClr val="dk1"/>
              </a:solidFill>
              <a:latin typeface="Calibri"/>
              <a:ea typeface="Calibri"/>
              <a:cs typeface="Calibri"/>
              <a:sym typeface="Calibri"/>
            </a:endParaRPr>
          </a:p>
          <a:p>
            <a:pPr marL="228600" marR="0" lvl="0" indent="-203200" algn="l" rtl="0">
              <a:lnSpc>
                <a:spcPct val="80000"/>
              </a:lnSpc>
              <a:spcBef>
                <a:spcPts val="1000"/>
              </a:spcBef>
              <a:spcAft>
                <a:spcPts val="0"/>
              </a:spcAft>
              <a:buClr>
                <a:schemeClr val="dk1"/>
              </a:buClr>
              <a:buSzPts val="2400"/>
              <a:buFont typeface="Arial"/>
              <a:buChar char="•"/>
            </a:pPr>
            <a:r>
              <a:rPr lang="pt-BR" sz="2400" b="0" i="0" u="none" strike="noStrike" cap="none">
                <a:solidFill>
                  <a:schemeClr val="dk1"/>
                </a:solidFill>
                <a:latin typeface="Calibri"/>
                <a:ea typeface="Calibri"/>
                <a:cs typeface="Calibri"/>
                <a:sym typeface="Calibri"/>
              </a:rPr>
              <a:t>Cada cópia recebe um conjunto diferente de atributos</a:t>
            </a:r>
            <a:endParaRPr sz="2400"/>
          </a:p>
          <a:p>
            <a:pPr marL="228600" marR="0" lvl="0" indent="-203200" algn="l" rtl="0">
              <a:lnSpc>
                <a:spcPct val="80000"/>
              </a:lnSpc>
              <a:spcBef>
                <a:spcPts val="1000"/>
              </a:spcBef>
              <a:spcAft>
                <a:spcPts val="0"/>
              </a:spcAft>
              <a:buClr>
                <a:schemeClr val="dk1"/>
              </a:buClr>
              <a:buSzPts val="2400"/>
              <a:buFont typeface="Arial"/>
              <a:buChar char="•"/>
            </a:pPr>
            <a:r>
              <a:rPr lang="pt-BR" sz="2400" b="0" i="0" u="none" strike="noStrike" cap="none">
                <a:solidFill>
                  <a:schemeClr val="dk1"/>
                </a:solidFill>
                <a:latin typeface="Calibri"/>
                <a:ea typeface="Calibri"/>
                <a:cs typeface="Calibri"/>
                <a:sym typeface="Calibri"/>
              </a:rPr>
              <a:t>Estes atributos são retirados do </a:t>
            </a:r>
            <a:r>
              <a:rPr lang="pt-BR" sz="2400" b="0" i="1" u="none" strike="noStrike" cap="none">
                <a:solidFill>
                  <a:schemeClr val="dk1"/>
                </a:solidFill>
                <a:latin typeface="Calibri"/>
                <a:ea typeface="Calibri"/>
                <a:cs typeface="Calibri"/>
                <a:sym typeface="Calibri"/>
              </a:rPr>
              <a:t>buffers</a:t>
            </a:r>
            <a:r>
              <a:rPr lang="pt-BR" sz="2400" b="0" i="0" u="none" strike="noStrike" cap="none">
                <a:solidFill>
                  <a:schemeClr val="dk1"/>
                </a:solidFill>
                <a:latin typeface="Calibri"/>
                <a:ea typeface="Calibri"/>
                <a:cs typeface="Calibri"/>
                <a:sym typeface="Calibri"/>
              </a:rPr>
              <a:t> de objetos (</a:t>
            </a:r>
            <a:r>
              <a:rPr lang="pt-BR" sz="2400" b="0" i="1" u="none" strike="noStrike" cap="none">
                <a:solidFill>
                  <a:schemeClr val="dk1"/>
                </a:solidFill>
                <a:latin typeface="Calibri"/>
                <a:ea typeface="Calibri"/>
                <a:cs typeface="Calibri"/>
                <a:sym typeface="Calibri"/>
              </a:rPr>
              <a:t>Vertex Buffer Object – VBO)</a:t>
            </a:r>
            <a:r>
              <a:rPr lang="pt-BR" sz="2400" b="0" i="0" u="none" strike="noStrike" cap="none">
                <a:solidFill>
                  <a:schemeClr val="dk1"/>
                </a:solidFill>
                <a:latin typeface="Calibri"/>
                <a:ea typeface="Calibri"/>
                <a:cs typeface="Calibri"/>
                <a:sym typeface="Calibri"/>
              </a:rPr>
              <a:t>, que são mapeados para os respectivos atributos.</a:t>
            </a:r>
            <a:endParaRPr sz="2400"/>
          </a:p>
          <a:p>
            <a:pPr marL="228600" marR="0" lvl="0" indent="-203200" algn="l" rtl="0">
              <a:lnSpc>
                <a:spcPct val="80000"/>
              </a:lnSpc>
              <a:spcBef>
                <a:spcPts val="1000"/>
              </a:spcBef>
              <a:spcAft>
                <a:spcPts val="0"/>
              </a:spcAft>
              <a:buClr>
                <a:schemeClr val="dk1"/>
              </a:buClr>
              <a:buSzPts val="2400"/>
              <a:buFont typeface="Arial"/>
              <a:buChar char="•"/>
            </a:pPr>
            <a:r>
              <a:rPr lang="pt-BR" sz="2400" b="0" i="0" u="none" strike="noStrike" cap="none">
                <a:solidFill>
                  <a:schemeClr val="dk1"/>
                </a:solidFill>
                <a:latin typeface="Calibri"/>
                <a:ea typeface="Calibri"/>
                <a:cs typeface="Calibri"/>
                <a:sym typeface="Calibri"/>
              </a:rPr>
              <a:t>Por outro lado, todas as cópias dos </a:t>
            </a:r>
            <a:r>
              <a:rPr lang="pt-BR" sz="2400" b="0" i="1" u="none" strike="noStrike" cap="none">
                <a:solidFill>
                  <a:schemeClr val="dk1"/>
                </a:solidFill>
                <a:latin typeface="Calibri"/>
                <a:ea typeface="Calibri"/>
                <a:cs typeface="Calibri"/>
                <a:sym typeface="Calibri"/>
              </a:rPr>
              <a:t>vertex shaders</a:t>
            </a:r>
            <a:r>
              <a:rPr lang="pt-BR" sz="2400" b="0" i="0" u="none" strike="noStrike" cap="none">
                <a:solidFill>
                  <a:schemeClr val="dk1"/>
                </a:solidFill>
                <a:latin typeface="Calibri"/>
                <a:ea typeface="Calibri"/>
                <a:cs typeface="Calibri"/>
                <a:sym typeface="Calibri"/>
              </a:rPr>
              <a:t> receberão os mesmos uniformes</a:t>
            </a:r>
            <a:r>
              <a:rPr lang="pt-BR" sz="2400" b="0" i="1" u="none" strike="noStrike" cap="none">
                <a:solidFill>
                  <a:schemeClr val="dk1"/>
                </a:solidFill>
                <a:latin typeface="Calibri"/>
                <a:ea typeface="Calibri"/>
                <a:cs typeface="Calibri"/>
                <a:sym typeface="Calibri"/>
              </a:rPr>
              <a:t>. </a:t>
            </a:r>
            <a:endParaRPr sz="2400"/>
          </a:p>
          <a:p>
            <a:pPr marL="228600" marR="0" lvl="0" indent="-203200" algn="l" rtl="0">
              <a:lnSpc>
                <a:spcPct val="80000"/>
              </a:lnSpc>
              <a:spcBef>
                <a:spcPts val="1000"/>
              </a:spcBef>
              <a:spcAft>
                <a:spcPts val="0"/>
              </a:spcAft>
              <a:buClr>
                <a:schemeClr val="dk1"/>
              </a:buClr>
              <a:buSzPts val="2400"/>
              <a:buFont typeface="Arial"/>
              <a:buChar char="•"/>
            </a:pPr>
            <a:r>
              <a:rPr lang="pt-BR" sz="2400" b="0" i="0" u="none" strike="noStrike" cap="none">
                <a:solidFill>
                  <a:schemeClr val="dk1"/>
                </a:solidFill>
                <a:latin typeface="Calibri"/>
                <a:ea typeface="Calibri"/>
                <a:cs typeface="Calibri"/>
                <a:sym typeface="Calibri"/>
              </a:rPr>
              <a:t>Ou seja, uniformes são constantes por chamada </a:t>
            </a:r>
            <a:r>
              <a:rPr lang="pt-BR" sz="2400" b="0" i="1" u="none" strike="noStrike" cap="none">
                <a:solidFill>
                  <a:schemeClr val="dk1"/>
                </a:solidFill>
                <a:latin typeface="Calibri"/>
                <a:ea typeface="Calibri"/>
                <a:cs typeface="Calibri"/>
                <a:sym typeface="Calibri"/>
              </a:rPr>
              <a:t>draw*</a:t>
            </a:r>
            <a:r>
              <a:rPr lang="pt-BR" sz="2400" b="0" i="0" u="none" strike="noStrike" cap="none">
                <a:solidFill>
                  <a:schemeClr val="dk1"/>
                </a:solidFill>
                <a:latin typeface="Calibri"/>
                <a:ea typeface="Calibri"/>
                <a:cs typeface="Calibri"/>
                <a:sym typeface="Calibri"/>
              </a:rPr>
              <a:t>. </a:t>
            </a:r>
            <a:endParaRPr sz="2400"/>
          </a:p>
        </p:txBody>
      </p:sp>
      <p:pic>
        <p:nvPicPr>
          <p:cNvPr id="160" name="Google Shape;160;p25"/>
          <p:cNvPicPr preferRelativeResize="0"/>
          <p:nvPr/>
        </p:nvPicPr>
        <p:blipFill rotWithShape="1">
          <a:blip r:embed="rId3">
            <a:alphaModFix/>
          </a:blip>
          <a:srcRect/>
          <a:stretch/>
        </p:blipFill>
        <p:spPr>
          <a:xfrm>
            <a:off x="2755900" y="365125"/>
            <a:ext cx="1473200" cy="1130300"/>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B1FEA6-0272-45AE-AE0B-A7B45B6BC799}"/>
              </a:ext>
            </a:extLst>
          </p:cNvPr>
          <p:cNvSpPr>
            <a:spLocks noGrp="1"/>
          </p:cNvSpPr>
          <p:nvPr>
            <p:ph type="title"/>
          </p:nvPr>
        </p:nvSpPr>
        <p:spPr/>
        <p:txBody>
          <a:bodyPr/>
          <a:lstStyle/>
          <a:p>
            <a:r>
              <a:rPr lang="pt-BR" dirty="0"/>
              <a:t>Sombreamento (</a:t>
            </a:r>
            <a:r>
              <a:rPr lang="pt-BR" i="1" dirty="0" err="1"/>
              <a:t>Shading</a:t>
            </a:r>
            <a:r>
              <a:rPr lang="pt-BR" dirty="0"/>
              <a:t>)</a:t>
            </a:r>
          </a:p>
        </p:txBody>
      </p:sp>
      <p:sp>
        <p:nvSpPr>
          <p:cNvPr id="5" name="Espaço Reservado para Texto 4">
            <a:extLst>
              <a:ext uri="{FF2B5EF4-FFF2-40B4-BE49-F238E27FC236}">
                <a16:creationId xmlns:a16="http://schemas.microsoft.com/office/drawing/2014/main" id="{A2B117EA-25DF-4BAD-93D7-532DABA63657}"/>
              </a:ext>
            </a:extLst>
          </p:cNvPr>
          <p:cNvSpPr>
            <a:spLocks noGrp="1"/>
          </p:cNvSpPr>
          <p:nvPr>
            <p:ph type="body" idx="1"/>
          </p:nvPr>
        </p:nvSpPr>
        <p:spPr/>
        <p:txBody>
          <a:bodyPr/>
          <a:lstStyle/>
          <a:p>
            <a:r>
              <a:rPr lang="pt-BR" dirty="0"/>
              <a:t>Flat, </a:t>
            </a:r>
            <a:r>
              <a:rPr lang="pt-BR" dirty="0" err="1"/>
              <a:t>Gouraud</a:t>
            </a:r>
            <a:r>
              <a:rPr lang="pt-BR" dirty="0"/>
              <a:t> e Phong.</a:t>
            </a:r>
          </a:p>
        </p:txBody>
      </p:sp>
    </p:spTree>
    <p:extLst>
      <p:ext uri="{BB962C8B-B14F-4D97-AF65-F5344CB8AC3E}">
        <p14:creationId xmlns:p14="http://schemas.microsoft.com/office/powerpoint/2010/main" val="191200671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988D9B5-33AA-48A6-8A34-6949AE22647B}"/>
              </a:ext>
            </a:extLst>
          </p:cNvPr>
          <p:cNvSpPr>
            <a:spLocks noGrp="1"/>
          </p:cNvSpPr>
          <p:nvPr>
            <p:ph type="title"/>
          </p:nvPr>
        </p:nvSpPr>
        <p:spPr/>
        <p:txBody>
          <a:bodyPr/>
          <a:lstStyle/>
          <a:p>
            <a:r>
              <a:rPr lang="pt-BR" dirty="0"/>
              <a:t>Sombreamento</a:t>
            </a:r>
          </a:p>
        </p:txBody>
      </p:sp>
      <p:sp>
        <p:nvSpPr>
          <p:cNvPr id="5" name="Espaço Reservado para Conteúdo 4">
            <a:extLst>
              <a:ext uri="{FF2B5EF4-FFF2-40B4-BE49-F238E27FC236}">
                <a16:creationId xmlns:a16="http://schemas.microsoft.com/office/drawing/2014/main" id="{DB3232FD-C5BB-459D-83E3-4D30D77289F3}"/>
              </a:ext>
            </a:extLst>
          </p:cNvPr>
          <p:cNvSpPr>
            <a:spLocks noGrp="1"/>
          </p:cNvSpPr>
          <p:nvPr>
            <p:ph idx="1"/>
          </p:nvPr>
        </p:nvSpPr>
        <p:spPr>
          <a:xfrm>
            <a:off x="838200" y="1825625"/>
            <a:ext cx="10515600" cy="1325563"/>
          </a:xfrm>
        </p:spPr>
        <p:txBody>
          <a:bodyPr/>
          <a:lstStyle/>
          <a:p>
            <a:r>
              <a:rPr lang="pt-BR" dirty="0"/>
              <a:t>O método de sombreamento define como aplicar a iluminação sobre a malha ao definir como cada pixel resultante do processo de </a:t>
            </a:r>
            <a:r>
              <a:rPr lang="pt-BR" dirty="0" err="1"/>
              <a:t>rasterização</a:t>
            </a:r>
            <a:r>
              <a:rPr lang="pt-BR" dirty="0"/>
              <a:t> de um determinado polígono será iluminado.</a:t>
            </a:r>
          </a:p>
        </p:txBody>
      </p:sp>
    </p:spTree>
    <p:extLst>
      <p:ext uri="{BB962C8B-B14F-4D97-AF65-F5344CB8AC3E}">
        <p14:creationId xmlns:p14="http://schemas.microsoft.com/office/powerpoint/2010/main" val="32594516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988D9B5-33AA-48A6-8A34-6949AE22647B}"/>
              </a:ext>
            </a:extLst>
          </p:cNvPr>
          <p:cNvSpPr>
            <a:spLocks noGrp="1"/>
          </p:cNvSpPr>
          <p:nvPr>
            <p:ph type="title"/>
          </p:nvPr>
        </p:nvSpPr>
        <p:spPr/>
        <p:txBody>
          <a:bodyPr/>
          <a:lstStyle/>
          <a:p>
            <a:r>
              <a:rPr lang="pt-BR" dirty="0"/>
              <a:t>Sombreamento</a:t>
            </a:r>
          </a:p>
        </p:txBody>
      </p:sp>
      <p:pic>
        <p:nvPicPr>
          <p:cNvPr id="6" name="Imagem 5">
            <a:extLst>
              <a:ext uri="{FF2B5EF4-FFF2-40B4-BE49-F238E27FC236}">
                <a16:creationId xmlns:a16="http://schemas.microsoft.com/office/drawing/2014/main" id="{0407338A-B5B7-4E9A-B58F-9B8D52F87738}"/>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890373" y="2055641"/>
            <a:ext cx="10411254" cy="2099603"/>
          </a:xfrm>
          <a:prstGeom prst="rect">
            <a:avLst/>
          </a:prstGeom>
        </p:spPr>
      </p:pic>
      <p:pic>
        <p:nvPicPr>
          <p:cNvPr id="8" name="Imagem 7" descr="Uma imagem contendo artigos de cozinha, panela funda&#10;&#10;Descrição gerada automaticamente">
            <a:extLst>
              <a:ext uri="{FF2B5EF4-FFF2-40B4-BE49-F238E27FC236}">
                <a16:creationId xmlns:a16="http://schemas.microsoft.com/office/drawing/2014/main" id="{A713C7D3-80BD-422B-AF8A-694A246AD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2241" y="4520197"/>
            <a:ext cx="8796561" cy="1817956"/>
          </a:xfrm>
          <a:prstGeom prst="rect">
            <a:avLst/>
          </a:prstGeom>
        </p:spPr>
      </p:pic>
    </p:spTree>
    <p:extLst>
      <p:ext uri="{BB962C8B-B14F-4D97-AF65-F5344CB8AC3E}">
        <p14:creationId xmlns:p14="http://schemas.microsoft.com/office/powerpoint/2010/main" val="8272206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4F10FC82-A3A4-4504-AA2F-94C47DE75036}"/>
              </a:ext>
            </a:extLst>
          </p:cNvPr>
          <p:cNvSpPr>
            <a:spLocks noGrp="1"/>
          </p:cNvSpPr>
          <p:nvPr>
            <p:ph type="ctrTitle"/>
          </p:nvPr>
        </p:nvSpPr>
        <p:spPr/>
        <p:txBody>
          <a:bodyPr/>
          <a:lstStyle/>
          <a:p>
            <a:r>
              <a:rPr lang="pt-BR" dirty="0"/>
              <a:t>Iluminação</a:t>
            </a:r>
          </a:p>
        </p:txBody>
      </p:sp>
      <p:sp>
        <p:nvSpPr>
          <p:cNvPr id="5" name="Subtítulo 4">
            <a:extLst>
              <a:ext uri="{FF2B5EF4-FFF2-40B4-BE49-F238E27FC236}">
                <a16:creationId xmlns:a16="http://schemas.microsoft.com/office/drawing/2014/main" id="{E5A46AFC-501F-42C9-B3A3-1211A4C99677}"/>
              </a:ext>
            </a:extLst>
          </p:cNvPr>
          <p:cNvSpPr>
            <a:spLocks noGrp="1"/>
          </p:cNvSpPr>
          <p:nvPr>
            <p:ph type="subTitle" idx="1"/>
          </p:nvPr>
        </p:nvSpPr>
        <p:spPr/>
        <p:txBody>
          <a:bodyPr/>
          <a:lstStyle/>
          <a:p>
            <a:r>
              <a:rPr lang="pt-BR" dirty="0"/>
              <a:t>Modelo de Iluminação Global</a:t>
            </a:r>
          </a:p>
        </p:txBody>
      </p:sp>
    </p:spTree>
    <p:extLst>
      <p:ext uri="{BB962C8B-B14F-4D97-AF65-F5344CB8AC3E}">
        <p14:creationId xmlns:p14="http://schemas.microsoft.com/office/powerpoint/2010/main" val="412859179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138BF5-F58C-4472-9C81-01B1FC5702D7}"/>
              </a:ext>
            </a:extLst>
          </p:cNvPr>
          <p:cNvSpPr>
            <a:spLocks noGrp="1"/>
          </p:cNvSpPr>
          <p:nvPr>
            <p:ph type="title"/>
          </p:nvPr>
        </p:nvSpPr>
        <p:spPr/>
        <p:txBody>
          <a:bodyPr/>
          <a:lstStyle/>
          <a:p>
            <a:r>
              <a:rPr lang="pt-BR" i="1" dirty="0"/>
              <a:t>Ray </a:t>
            </a:r>
            <a:r>
              <a:rPr lang="pt-BR" i="1" dirty="0" err="1"/>
              <a:t>Tracing</a:t>
            </a:r>
            <a:endParaRPr lang="pt-BR" i="1" dirty="0"/>
          </a:p>
        </p:txBody>
      </p:sp>
      <p:sp>
        <p:nvSpPr>
          <p:cNvPr id="3" name="Espaço Reservado para Conteúdo 2">
            <a:extLst>
              <a:ext uri="{FF2B5EF4-FFF2-40B4-BE49-F238E27FC236}">
                <a16:creationId xmlns:a16="http://schemas.microsoft.com/office/drawing/2014/main" id="{67064543-8B3D-4624-ABB2-32983BA9D66C}"/>
              </a:ext>
            </a:extLst>
          </p:cNvPr>
          <p:cNvSpPr>
            <a:spLocks noGrp="1"/>
          </p:cNvSpPr>
          <p:nvPr>
            <p:ph idx="1"/>
          </p:nvPr>
        </p:nvSpPr>
        <p:spPr/>
        <p:txBody>
          <a:bodyPr/>
          <a:lstStyle/>
          <a:p>
            <a:r>
              <a:rPr lang="pt-BR" dirty="0"/>
              <a:t>Dica de aula: </a:t>
            </a:r>
            <a:r>
              <a:rPr lang="pt-BR" dirty="0">
                <a:hlinkClick r:id="rId2"/>
              </a:rPr>
              <a:t>https://pt.khanacademy.org/partner-content/pixar-latam/rendering-latam</a:t>
            </a:r>
            <a:endParaRPr lang="pt-BR" dirty="0"/>
          </a:p>
          <a:p>
            <a:pPr marL="0" indent="0">
              <a:buNone/>
            </a:pPr>
            <a:endParaRPr lang="pt-BR" dirty="0"/>
          </a:p>
        </p:txBody>
      </p:sp>
    </p:spTree>
    <p:extLst>
      <p:ext uri="{BB962C8B-B14F-4D97-AF65-F5344CB8AC3E}">
        <p14:creationId xmlns:p14="http://schemas.microsoft.com/office/powerpoint/2010/main" val="395247921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F3DC18-C736-4B32-9858-8CC77DD3D5E8}"/>
              </a:ext>
            </a:extLst>
          </p:cNvPr>
          <p:cNvSpPr>
            <a:spLocks noGrp="1"/>
          </p:cNvSpPr>
          <p:nvPr>
            <p:ph type="title"/>
          </p:nvPr>
        </p:nvSpPr>
        <p:spPr/>
        <p:txBody>
          <a:bodyPr/>
          <a:lstStyle/>
          <a:p>
            <a:r>
              <a:rPr lang="pt-BR" dirty="0"/>
              <a:t>Ray </a:t>
            </a:r>
            <a:r>
              <a:rPr lang="pt-BR" dirty="0" err="1"/>
              <a:t>tracing</a:t>
            </a:r>
            <a:endParaRPr lang="pt-BR" dirty="0"/>
          </a:p>
        </p:txBody>
      </p:sp>
      <p:sp>
        <p:nvSpPr>
          <p:cNvPr id="3" name="Espaço Reservado para Conteúdo 2">
            <a:extLst>
              <a:ext uri="{FF2B5EF4-FFF2-40B4-BE49-F238E27FC236}">
                <a16:creationId xmlns:a16="http://schemas.microsoft.com/office/drawing/2014/main" id="{D0976954-3DAD-463B-815A-E15C9FF4D991}"/>
              </a:ext>
            </a:extLst>
          </p:cNvPr>
          <p:cNvSpPr>
            <a:spLocks noGrp="1"/>
          </p:cNvSpPr>
          <p:nvPr>
            <p:ph idx="1"/>
          </p:nvPr>
        </p:nvSpPr>
        <p:spPr/>
        <p:txBody>
          <a:bodyPr/>
          <a:lstStyle/>
          <a:p>
            <a:r>
              <a:rPr lang="pt-BR" dirty="0"/>
              <a:t>1968: algoritmo para simulação de trajetórias de projetos balísticos e partículas nucleares.</a:t>
            </a:r>
          </a:p>
          <a:p>
            <a:r>
              <a:rPr lang="pt-BR" dirty="0"/>
              <a:t>Apple foi a primeira a utilizá-lo para calcular sombras.</a:t>
            </a:r>
          </a:p>
          <a:p>
            <a:r>
              <a:rPr lang="pt-BR" dirty="0"/>
              <a:t>1980: primeiras implementações iniciais</a:t>
            </a:r>
          </a:p>
          <a:p>
            <a:r>
              <a:rPr lang="pt-BR" dirty="0"/>
              <a:t>1984: efeitos de penumbra, </a:t>
            </a:r>
            <a:r>
              <a:rPr lang="pt-BR" dirty="0" err="1"/>
              <a:t>motion</a:t>
            </a:r>
            <a:r>
              <a:rPr lang="pt-BR" dirty="0"/>
              <a:t> </a:t>
            </a:r>
            <a:r>
              <a:rPr lang="pt-BR" dirty="0" err="1"/>
              <a:t>blur</a:t>
            </a:r>
            <a:r>
              <a:rPr lang="pt-BR" dirty="0"/>
              <a:t>, </a:t>
            </a:r>
            <a:r>
              <a:rPr lang="pt-BR" dirty="0" err="1"/>
              <a:t>depth</a:t>
            </a:r>
            <a:r>
              <a:rPr lang="pt-BR" dirty="0"/>
              <a:t> </a:t>
            </a:r>
            <a:r>
              <a:rPr lang="pt-BR" dirty="0" err="1"/>
              <a:t>of</a:t>
            </a:r>
            <a:r>
              <a:rPr lang="pt-BR" dirty="0"/>
              <a:t> </a:t>
            </a:r>
            <a:r>
              <a:rPr lang="pt-BR" dirty="0" err="1"/>
              <a:t>field</a:t>
            </a:r>
            <a:r>
              <a:rPr lang="pt-BR" dirty="0"/>
              <a:t>.</a:t>
            </a:r>
          </a:p>
        </p:txBody>
      </p:sp>
    </p:spTree>
    <p:extLst>
      <p:ext uri="{BB962C8B-B14F-4D97-AF65-F5344CB8AC3E}">
        <p14:creationId xmlns:p14="http://schemas.microsoft.com/office/powerpoint/2010/main" val="36888579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62CFD1-46E1-4CC9-A4FA-05736B81F5E6}"/>
              </a:ext>
            </a:extLst>
          </p:cNvPr>
          <p:cNvSpPr>
            <a:spLocks noGrp="1"/>
          </p:cNvSpPr>
          <p:nvPr>
            <p:ph type="title"/>
          </p:nvPr>
        </p:nvSpPr>
        <p:spPr/>
        <p:txBody>
          <a:bodyPr/>
          <a:lstStyle/>
          <a:p>
            <a:r>
              <a:rPr lang="pt-BR" dirty="0"/>
              <a:t>Ideia Geral do </a:t>
            </a:r>
            <a:r>
              <a:rPr lang="pt-BR" i="1" dirty="0"/>
              <a:t>Ray </a:t>
            </a:r>
            <a:r>
              <a:rPr lang="pt-BR" i="1" dirty="0" err="1"/>
              <a:t>Tracing</a:t>
            </a:r>
            <a:endParaRPr lang="pt-BR" dirty="0"/>
          </a:p>
        </p:txBody>
      </p:sp>
      <p:pic>
        <p:nvPicPr>
          <p:cNvPr id="4" name="Espaço Reservado para Conteúdo 3">
            <a:extLst>
              <a:ext uri="{FF2B5EF4-FFF2-40B4-BE49-F238E27FC236}">
                <a16:creationId xmlns:a16="http://schemas.microsoft.com/office/drawing/2014/main" id="{C93041D0-FEAB-4A45-93A6-EC14DC6D658F}"/>
              </a:ext>
            </a:extLst>
          </p:cNvPr>
          <p:cNvPicPr>
            <a:picLocks noGrp="1" noChangeAspect="1"/>
          </p:cNvPicPr>
          <p:nvPr>
            <p:ph idx="1"/>
          </p:nvPr>
        </p:nvPicPr>
        <p:blipFill>
          <a:blip r:embed="rId2"/>
          <a:stretch>
            <a:fillRect/>
          </a:stretch>
        </p:blipFill>
        <p:spPr>
          <a:xfrm>
            <a:off x="2477600" y="1825625"/>
            <a:ext cx="7236799" cy="4351338"/>
          </a:xfrm>
          <a:prstGeom prst="rect">
            <a:avLst/>
          </a:prstGeom>
        </p:spPr>
      </p:pic>
    </p:spTree>
    <p:extLst>
      <p:ext uri="{BB962C8B-B14F-4D97-AF65-F5344CB8AC3E}">
        <p14:creationId xmlns:p14="http://schemas.microsoft.com/office/powerpoint/2010/main" val="177590320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957DB-B0F8-4F81-A6B7-EB1739227FB8}"/>
              </a:ext>
            </a:extLst>
          </p:cNvPr>
          <p:cNvSpPr>
            <a:spLocks noGrp="1"/>
          </p:cNvSpPr>
          <p:nvPr>
            <p:ph type="title"/>
          </p:nvPr>
        </p:nvSpPr>
        <p:spPr/>
        <p:txBody>
          <a:bodyPr/>
          <a:lstStyle/>
          <a:p>
            <a:r>
              <a:rPr lang="pt-BR" dirty="0"/>
              <a:t>Ray casting</a:t>
            </a:r>
          </a:p>
        </p:txBody>
      </p:sp>
      <mc:AlternateContent xmlns:mc="http://schemas.openxmlformats.org/markup-compatibility/2006" xmlns:a14="http://schemas.microsoft.com/office/drawing/2010/main">
        <mc:Choice Requires="a14">
          <p:sp>
            <p:nvSpPr>
              <p:cNvPr id="4" name="Fluxograma: Conector 3">
                <a:extLst>
                  <a:ext uri="{FF2B5EF4-FFF2-40B4-BE49-F238E27FC236}">
                    <a16:creationId xmlns:a16="http://schemas.microsoft.com/office/drawing/2014/main" id="{1C2B406C-DEBA-416D-9D2C-0DCD22B24B73}"/>
                  </a:ext>
                </a:extLst>
              </p:cNvPr>
              <p:cNvSpPr/>
              <p:nvPr/>
            </p:nvSpPr>
            <p:spPr>
              <a:xfrm>
                <a:off x="6625883" y="2932149"/>
                <a:ext cx="2138289" cy="213828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𝑐</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𝑐</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𝑐</m:t>
                          </m:r>
                        </m:sub>
                      </m:sSub>
                      <m:r>
                        <a:rPr lang="pt-BR" b="0" i="1" smtClean="0">
                          <a:latin typeface="Cambria Math" panose="02040503050406030204" pitchFamily="18" charset="0"/>
                        </a:rPr>
                        <m:t>)</m:t>
                      </m:r>
                    </m:oMath>
                  </m:oMathPara>
                </a14:m>
                <a:endParaRPr lang="pt-BR" dirty="0"/>
              </a:p>
            </p:txBody>
          </p:sp>
        </mc:Choice>
        <mc:Fallback xmlns="">
          <p:sp>
            <p:nvSpPr>
              <p:cNvPr id="4" name="Fluxograma: Conector 3">
                <a:extLst>
                  <a:ext uri="{FF2B5EF4-FFF2-40B4-BE49-F238E27FC236}">
                    <a16:creationId xmlns:a16="http://schemas.microsoft.com/office/drawing/2014/main" id="{1C2B406C-DEBA-416D-9D2C-0DCD22B24B73}"/>
                  </a:ext>
                </a:extLst>
              </p:cNvPr>
              <p:cNvSpPr>
                <a:spLocks noRot="1" noChangeAspect="1" noMove="1" noResize="1" noEditPoints="1" noAdjustHandles="1" noChangeArrowheads="1" noChangeShapeType="1" noTextEdit="1"/>
              </p:cNvSpPr>
              <p:nvPr/>
            </p:nvSpPr>
            <p:spPr>
              <a:xfrm>
                <a:off x="6625883" y="2932149"/>
                <a:ext cx="2138289" cy="2138289"/>
              </a:xfrm>
              <a:prstGeom prst="flowChartConnector">
                <a:avLst/>
              </a:prstGeom>
              <a:blipFill>
                <a:blip r:embed="rId2"/>
                <a:stretch>
                  <a:fillRect/>
                </a:stretch>
              </a:blipFill>
            </p:spPr>
            <p:txBody>
              <a:bodyPr/>
              <a:lstStyle/>
              <a:p>
                <a:r>
                  <a:rPr lang="pt-BR">
                    <a:noFill/>
                  </a:rPr>
                  <a:t> </a:t>
                </a:r>
              </a:p>
            </p:txBody>
          </p:sp>
        </mc:Fallback>
      </mc:AlternateContent>
      <p:cxnSp>
        <p:nvCxnSpPr>
          <p:cNvPr id="6" name="Conector reto 5">
            <a:extLst>
              <a:ext uri="{FF2B5EF4-FFF2-40B4-BE49-F238E27FC236}">
                <a16:creationId xmlns:a16="http://schemas.microsoft.com/office/drawing/2014/main" id="{6113ED5E-6CFD-4082-834C-26631FF51C83}"/>
              </a:ext>
            </a:extLst>
          </p:cNvPr>
          <p:cNvCxnSpPr>
            <a:cxnSpLocks/>
          </p:cNvCxnSpPr>
          <p:nvPr/>
        </p:nvCxnSpPr>
        <p:spPr>
          <a:xfrm>
            <a:off x="3291840" y="2419643"/>
            <a:ext cx="11721" cy="3038622"/>
          </a:xfrm>
          <a:prstGeom prst="line">
            <a:avLst/>
          </a:prstGeom>
          <a:ln/>
        </p:spPr>
        <p:style>
          <a:lnRef idx="1">
            <a:schemeClr val="dk1"/>
          </a:lnRef>
          <a:fillRef idx="0">
            <a:schemeClr val="dk1"/>
          </a:fillRef>
          <a:effectRef idx="0">
            <a:schemeClr val="dk1"/>
          </a:effectRef>
          <a:fontRef idx="minor">
            <a:schemeClr val="tx1"/>
          </a:fontRef>
        </p:style>
      </p:cxnSp>
      <p:sp>
        <p:nvSpPr>
          <p:cNvPr id="7" name="Fluxograma: Conector 6">
            <a:extLst>
              <a:ext uri="{FF2B5EF4-FFF2-40B4-BE49-F238E27FC236}">
                <a16:creationId xmlns:a16="http://schemas.microsoft.com/office/drawing/2014/main" id="{D78267B8-9035-46EA-BAB5-3FEA5865307F}"/>
              </a:ext>
            </a:extLst>
          </p:cNvPr>
          <p:cNvSpPr/>
          <p:nvPr/>
        </p:nvSpPr>
        <p:spPr>
          <a:xfrm>
            <a:off x="3221501" y="3752417"/>
            <a:ext cx="140677" cy="14067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de Seta Reta 8">
            <a:extLst>
              <a:ext uri="{FF2B5EF4-FFF2-40B4-BE49-F238E27FC236}">
                <a16:creationId xmlns:a16="http://schemas.microsoft.com/office/drawing/2014/main" id="{F18F15B0-EBC5-48EA-A669-B6124AB7E973}"/>
              </a:ext>
            </a:extLst>
          </p:cNvPr>
          <p:cNvCxnSpPr>
            <a:cxnSpLocks/>
          </p:cNvCxnSpPr>
          <p:nvPr/>
        </p:nvCxnSpPr>
        <p:spPr>
          <a:xfrm flipV="1">
            <a:off x="1561514" y="3302501"/>
            <a:ext cx="5301176" cy="816423"/>
          </a:xfrm>
          <a:prstGeom prst="straightConnector1">
            <a:avLst/>
          </a:prstGeom>
          <a:ln w="28575">
            <a:prstDash val="lgDash"/>
            <a:tailEnd type="triangle"/>
          </a:ln>
        </p:spPr>
        <p:style>
          <a:lnRef idx="1">
            <a:schemeClr val="dk1"/>
          </a:lnRef>
          <a:fillRef idx="0">
            <a:schemeClr val="dk1"/>
          </a:fillRef>
          <a:effectRef idx="0">
            <a:schemeClr val="dk1"/>
          </a:effectRef>
          <a:fontRef idx="minor">
            <a:schemeClr val="tx1"/>
          </a:fontRef>
        </p:style>
      </p:cxnSp>
      <p:sp>
        <p:nvSpPr>
          <p:cNvPr id="12" name="Sol 11">
            <a:extLst>
              <a:ext uri="{FF2B5EF4-FFF2-40B4-BE49-F238E27FC236}">
                <a16:creationId xmlns:a16="http://schemas.microsoft.com/office/drawing/2014/main" id="{11DEECAA-D3BD-4210-91A7-5A414F1BB359}"/>
              </a:ext>
            </a:extLst>
          </p:cNvPr>
          <p:cNvSpPr/>
          <p:nvPr/>
        </p:nvSpPr>
        <p:spPr>
          <a:xfrm>
            <a:off x="5514535" y="681038"/>
            <a:ext cx="928467" cy="774392"/>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b="1">
              <a:ln w="22225">
                <a:solidFill>
                  <a:schemeClr val="accent2"/>
                </a:solidFill>
                <a:prstDash val="solid"/>
              </a:ln>
              <a:solidFill>
                <a:schemeClr val="accent2">
                  <a:lumMod val="40000"/>
                  <a:lumOff val="60000"/>
                </a:schemeClr>
              </a:solidFill>
            </a:endParaRPr>
          </a:p>
        </p:txBody>
      </p:sp>
      <p:cxnSp>
        <p:nvCxnSpPr>
          <p:cNvPr id="14" name="Conector de Seta Reta 13">
            <a:extLst>
              <a:ext uri="{FF2B5EF4-FFF2-40B4-BE49-F238E27FC236}">
                <a16:creationId xmlns:a16="http://schemas.microsoft.com/office/drawing/2014/main" id="{8E53EB84-A4AC-4A6D-95DA-4558369691B2}"/>
              </a:ext>
            </a:extLst>
          </p:cNvPr>
          <p:cNvCxnSpPr>
            <a:cxnSpLocks/>
            <a:stCxn id="25" idx="0"/>
          </p:cNvCxnSpPr>
          <p:nvPr/>
        </p:nvCxnSpPr>
        <p:spPr>
          <a:xfrm flipH="1" flipV="1">
            <a:off x="6139488" y="1499391"/>
            <a:ext cx="793541" cy="168797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ector reto 17">
            <a:extLst>
              <a:ext uri="{FF2B5EF4-FFF2-40B4-BE49-F238E27FC236}">
                <a16:creationId xmlns:a16="http://schemas.microsoft.com/office/drawing/2014/main" id="{09B003F3-3471-4B76-9B2A-A17E3E82F07A}"/>
              </a:ext>
            </a:extLst>
          </p:cNvPr>
          <p:cNvCxnSpPr/>
          <p:nvPr/>
        </p:nvCxnSpPr>
        <p:spPr>
          <a:xfrm flipV="1">
            <a:off x="2954215" y="2419643"/>
            <a:ext cx="337625" cy="9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5FAD2DC8-1C4E-4FEF-8A76-37F370A1D85C}"/>
              </a:ext>
            </a:extLst>
          </p:cNvPr>
          <p:cNvCxnSpPr/>
          <p:nvPr/>
        </p:nvCxnSpPr>
        <p:spPr>
          <a:xfrm flipV="1">
            <a:off x="2965936" y="2515772"/>
            <a:ext cx="337625" cy="9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C9160FE5-4A32-43D3-9FF6-5B1355B8FB2D}"/>
              </a:ext>
            </a:extLst>
          </p:cNvPr>
          <p:cNvCxnSpPr/>
          <p:nvPr/>
        </p:nvCxnSpPr>
        <p:spPr>
          <a:xfrm flipV="1">
            <a:off x="2965939" y="2642382"/>
            <a:ext cx="337625" cy="96696"/>
          </a:xfrm>
          <a:prstGeom prst="line">
            <a:avLst/>
          </a:prstGeom>
        </p:spPr>
        <p:style>
          <a:lnRef idx="1">
            <a:schemeClr val="accent1"/>
          </a:lnRef>
          <a:fillRef idx="0">
            <a:schemeClr val="accent1"/>
          </a:fillRef>
          <a:effectRef idx="0">
            <a:schemeClr val="accent1"/>
          </a:effectRef>
          <a:fontRef idx="minor">
            <a:schemeClr val="tx1"/>
          </a:fontRef>
        </p:style>
      </p:cxnSp>
      <p:sp>
        <p:nvSpPr>
          <p:cNvPr id="22" name="Botão de Ação: Vídeo 21">
            <a:hlinkClick r:id="" action="ppaction://noaction" highlightClick="1"/>
            <a:extLst>
              <a:ext uri="{FF2B5EF4-FFF2-40B4-BE49-F238E27FC236}">
                <a16:creationId xmlns:a16="http://schemas.microsoft.com/office/drawing/2014/main" id="{7A37DDDD-360D-4BD3-9328-3987A3E8E8A9}"/>
              </a:ext>
            </a:extLst>
          </p:cNvPr>
          <p:cNvSpPr/>
          <p:nvPr/>
        </p:nvSpPr>
        <p:spPr>
          <a:xfrm>
            <a:off x="902681" y="3962350"/>
            <a:ext cx="647113" cy="313145"/>
          </a:xfrm>
          <a:prstGeom prst="actionButtonMovi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25" name="Fluxograma: Conector 24">
            <a:extLst>
              <a:ext uri="{FF2B5EF4-FFF2-40B4-BE49-F238E27FC236}">
                <a16:creationId xmlns:a16="http://schemas.microsoft.com/office/drawing/2014/main" id="{8CBFB0F9-FAF9-4D17-AD80-41DAADF83AE2}"/>
              </a:ext>
            </a:extLst>
          </p:cNvPr>
          <p:cNvSpPr/>
          <p:nvPr/>
        </p:nvSpPr>
        <p:spPr>
          <a:xfrm>
            <a:off x="6862690" y="3187364"/>
            <a:ext cx="140677" cy="14067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cxnSp>
        <p:nvCxnSpPr>
          <p:cNvPr id="30" name="Conector reto 29">
            <a:extLst>
              <a:ext uri="{FF2B5EF4-FFF2-40B4-BE49-F238E27FC236}">
                <a16:creationId xmlns:a16="http://schemas.microsoft.com/office/drawing/2014/main" id="{3B7F227A-02B3-41AB-86C9-9511E59B22F3}"/>
              </a:ext>
            </a:extLst>
          </p:cNvPr>
          <p:cNvCxnSpPr>
            <a:cxnSpLocks/>
            <a:stCxn id="22" idx="0"/>
          </p:cNvCxnSpPr>
          <p:nvPr/>
        </p:nvCxnSpPr>
        <p:spPr>
          <a:xfrm flipV="1">
            <a:off x="1549794" y="4118922"/>
            <a:ext cx="3334042" cy="1"/>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Chave Esquerda 31">
            <a:extLst>
              <a:ext uri="{FF2B5EF4-FFF2-40B4-BE49-F238E27FC236}">
                <a16:creationId xmlns:a16="http://schemas.microsoft.com/office/drawing/2014/main" id="{98E40A7C-4DC2-4295-9518-13B1C79B549B}"/>
              </a:ext>
            </a:extLst>
          </p:cNvPr>
          <p:cNvSpPr/>
          <p:nvPr/>
        </p:nvSpPr>
        <p:spPr>
          <a:xfrm rot="16200000">
            <a:off x="2369262" y="3422118"/>
            <a:ext cx="161724" cy="16834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34" name="CaixaDeTexto 33">
            <a:extLst>
              <a:ext uri="{FF2B5EF4-FFF2-40B4-BE49-F238E27FC236}">
                <a16:creationId xmlns:a16="http://schemas.microsoft.com/office/drawing/2014/main" id="{56872036-8911-4BDE-BD86-400E1E25559C}"/>
              </a:ext>
            </a:extLst>
          </p:cNvPr>
          <p:cNvSpPr txBox="1"/>
          <p:nvPr/>
        </p:nvSpPr>
        <p:spPr>
          <a:xfrm>
            <a:off x="2325860" y="4344696"/>
            <a:ext cx="445465" cy="370500"/>
          </a:xfrm>
          <a:prstGeom prst="rect">
            <a:avLst/>
          </a:prstGeom>
          <a:noFill/>
        </p:spPr>
        <p:txBody>
          <a:bodyPr wrap="square" rtlCol="0">
            <a:spAutoFit/>
          </a:bodyPr>
          <a:lstStyle/>
          <a:p>
            <a:r>
              <a:rPr lang="pt-BR" dirty="0"/>
              <a:t>d</a:t>
            </a:r>
          </a:p>
        </p:txBody>
      </p:sp>
      <p:cxnSp>
        <p:nvCxnSpPr>
          <p:cNvPr id="35" name="Conector reto 34">
            <a:extLst>
              <a:ext uri="{FF2B5EF4-FFF2-40B4-BE49-F238E27FC236}">
                <a16:creationId xmlns:a16="http://schemas.microsoft.com/office/drawing/2014/main" id="{1FE5ABA1-95ED-43D7-9498-32578AFEA67B}"/>
              </a:ext>
            </a:extLst>
          </p:cNvPr>
          <p:cNvCxnSpPr>
            <a:cxnSpLocks/>
            <a:stCxn id="22" idx="0"/>
          </p:cNvCxnSpPr>
          <p:nvPr/>
        </p:nvCxnSpPr>
        <p:spPr>
          <a:xfrm flipV="1">
            <a:off x="1549794" y="2078959"/>
            <a:ext cx="2051535" cy="2039964"/>
          </a:xfrm>
          <a:prstGeom prst="line">
            <a:avLst/>
          </a:prstGeom>
          <a:ln w="28575">
            <a:prstDash val="dash"/>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8" name="Conector reto 37">
            <a:extLst>
              <a:ext uri="{FF2B5EF4-FFF2-40B4-BE49-F238E27FC236}">
                <a16:creationId xmlns:a16="http://schemas.microsoft.com/office/drawing/2014/main" id="{CC41281F-61E3-4275-AE9F-E7782E9D4343}"/>
              </a:ext>
            </a:extLst>
          </p:cNvPr>
          <p:cNvCxnSpPr>
            <a:cxnSpLocks/>
            <a:stCxn id="22" idx="0"/>
          </p:cNvCxnSpPr>
          <p:nvPr/>
        </p:nvCxnSpPr>
        <p:spPr>
          <a:xfrm>
            <a:off x="1549794" y="4118923"/>
            <a:ext cx="2121650" cy="1465951"/>
          </a:xfrm>
          <a:prstGeom prst="line">
            <a:avLst/>
          </a:prstGeom>
          <a:ln w="28575">
            <a:prstDash val="dash"/>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6" name="CaixaDeTexto 45">
            <a:extLst>
              <a:ext uri="{FF2B5EF4-FFF2-40B4-BE49-F238E27FC236}">
                <a16:creationId xmlns:a16="http://schemas.microsoft.com/office/drawing/2014/main" id="{90006033-A354-45E3-B5C7-0B4B4A8D3D63}"/>
              </a:ext>
            </a:extLst>
          </p:cNvPr>
          <p:cNvSpPr txBox="1"/>
          <p:nvPr/>
        </p:nvSpPr>
        <p:spPr>
          <a:xfrm>
            <a:off x="6364459" y="1831007"/>
            <a:ext cx="1657890" cy="369332"/>
          </a:xfrm>
          <a:prstGeom prst="rect">
            <a:avLst/>
          </a:prstGeom>
          <a:noFill/>
        </p:spPr>
        <p:txBody>
          <a:bodyPr wrap="none" rtlCol="0">
            <a:spAutoFit/>
          </a:bodyPr>
          <a:lstStyle/>
          <a:p>
            <a:r>
              <a:rPr lang="pt-BR" dirty="0"/>
              <a:t>Raio de Sombra</a:t>
            </a:r>
          </a:p>
        </p:txBody>
      </p:sp>
      <p:sp>
        <p:nvSpPr>
          <p:cNvPr id="47" name="CaixaDeTexto 46">
            <a:extLst>
              <a:ext uri="{FF2B5EF4-FFF2-40B4-BE49-F238E27FC236}">
                <a16:creationId xmlns:a16="http://schemas.microsoft.com/office/drawing/2014/main" id="{3C9398C7-576D-47BE-B0E4-2BABED1D0E5E}"/>
              </a:ext>
            </a:extLst>
          </p:cNvPr>
          <p:cNvSpPr txBox="1"/>
          <p:nvPr/>
        </p:nvSpPr>
        <p:spPr>
          <a:xfrm>
            <a:off x="4246099" y="3231540"/>
            <a:ext cx="595035" cy="369332"/>
          </a:xfrm>
          <a:prstGeom prst="rect">
            <a:avLst/>
          </a:prstGeom>
          <a:noFill/>
        </p:spPr>
        <p:txBody>
          <a:bodyPr wrap="none" rtlCol="0">
            <a:spAutoFit/>
          </a:bodyPr>
          <a:lstStyle/>
          <a:p>
            <a:r>
              <a:rPr lang="pt-BR" dirty="0"/>
              <a:t>Raio</a:t>
            </a:r>
          </a:p>
        </p:txBody>
      </p:sp>
    </p:spTree>
    <p:extLst>
      <p:ext uri="{BB962C8B-B14F-4D97-AF65-F5344CB8AC3E}">
        <p14:creationId xmlns:p14="http://schemas.microsoft.com/office/powerpoint/2010/main" val="2198623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+1 −</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&gt;0⇒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&lt;0⇒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r>
                  <a:rPr lang="pt-BR" b="0" dirty="0"/>
                  <a:t> </a:t>
                </a:r>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3772830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957DB-B0F8-4F81-A6B7-EB1739227FB8}"/>
              </a:ext>
            </a:extLst>
          </p:cNvPr>
          <p:cNvSpPr>
            <a:spLocks noGrp="1"/>
          </p:cNvSpPr>
          <p:nvPr>
            <p:ph type="title"/>
          </p:nvPr>
        </p:nvSpPr>
        <p:spPr/>
        <p:txBody>
          <a:bodyPr/>
          <a:lstStyle/>
          <a:p>
            <a:r>
              <a:rPr lang="pt-BR" dirty="0"/>
              <a:t>Ray </a:t>
            </a:r>
            <a:r>
              <a:rPr lang="pt-BR" dirty="0" err="1"/>
              <a:t>tracing</a:t>
            </a:r>
            <a:r>
              <a:rPr lang="pt-BR" dirty="0"/>
              <a:t> </a:t>
            </a:r>
          </a:p>
        </p:txBody>
      </p:sp>
      <mc:AlternateContent xmlns:mc="http://schemas.openxmlformats.org/markup-compatibility/2006" xmlns:a14="http://schemas.microsoft.com/office/drawing/2010/main">
        <mc:Choice Requires="a14">
          <p:sp>
            <p:nvSpPr>
              <p:cNvPr id="4" name="Fluxograma: Conector 3">
                <a:extLst>
                  <a:ext uri="{FF2B5EF4-FFF2-40B4-BE49-F238E27FC236}">
                    <a16:creationId xmlns:a16="http://schemas.microsoft.com/office/drawing/2014/main" id="{1C2B406C-DEBA-416D-9D2C-0DCD22B24B73}"/>
                  </a:ext>
                </a:extLst>
              </p:cNvPr>
              <p:cNvSpPr/>
              <p:nvPr/>
            </p:nvSpPr>
            <p:spPr>
              <a:xfrm>
                <a:off x="6625883" y="2932149"/>
                <a:ext cx="2138289" cy="213828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𝑐</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𝑐</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𝑐</m:t>
                          </m:r>
                        </m:sub>
                      </m:sSub>
                      <m:r>
                        <a:rPr lang="pt-BR" b="0" i="1" smtClean="0">
                          <a:latin typeface="Cambria Math" panose="02040503050406030204" pitchFamily="18" charset="0"/>
                        </a:rPr>
                        <m:t>)</m:t>
                      </m:r>
                    </m:oMath>
                  </m:oMathPara>
                </a14:m>
                <a:endParaRPr lang="pt-BR" dirty="0"/>
              </a:p>
            </p:txBody>
          </p:sp>
        </mc:Choice>
        <mc:Fallback xmlns="">
          <p:sp>
            <p:nvSpPr>
              <p:cNvPr id="4" name="Fluxograma: Conector 3">
                <a:extLst>
                  <a:ext uri="{FF2B5EF4-FFF2-40B4-BE49-F238E27FC236}">
                    <a16:creationId xmlns:a16="http://schemas.microsoft.com/office/drawing/2014/main" id="{1C2B406C-DEBA-416D-9D2C-0DCD22B24B73}"/>
                  </a:ext>
                </a:extLst>
              </p:cNvPr>
              <p:cNvSpPr>
                <a:spLocks noRot="1" noChangeAspect="1" noMove="1" noResize="1" noEditPoints="1" noAdjustHandles="1" noChangeArrowheads="1" noChangeShapeType="1" noTextEdit="1"/>
              </p:cNvSpPr>
              <p:nvPr/>
            </p:nvSpPr>
            <p:spPr>
              <a:xfrm>
                <a:off x="6625883" y="2932149"/>
                <a:ext cx="2138289" cy="2138289"/>
              </a:xfrm>
              <a:prstGeom prst="flowChartConnector">
                <a:avLst/>
              </a:prstGeom>
              <a:blipFill>
                <a:blip r:embed="rId2"/>
                <a:stretch>
                  <a:fillRect/>
                </a:stretch>
              </a:blipFill>
            </p:spPr>
            <p:txBody>
              <a:bodyPr/>
              <a:lstStyle/>
              <a:p>
                <a:r>
                  <a:rPr lang="pt-BR">
                    <a:noFill/>
                  </a:rPr>
                  <a:t> </a:t>
                </a:r>
              </a:p>
            </p:txBody>
          </p:sp>
        </mc:Fallback>
      </mc:AlternateContent>
      <p:cxnSp>
        <p:nvCxnSpPr>
          <p:cNvPr id="6" name="Conector reto 5">
            <a:extLst>
              <a:ext uri="{FF2B5EF4-FFF2-40B4-BE49-F238E27FC236}">
                <a16:creationId xmlns:a16="http://schemas.microsoft.com/office/drawing/2014/main" id="{6113ED5E-6CFD-4082-834C-26631FF51C83}"/>
              </a:ext>
            </a:extLst>
          </p:cNvPr>
          <p:cNvCxnSpPr>
            <a:cxnSpLocks/>
          </p:cNvCxnSpPr>
          <p:nvPr/>
        </p:nvCxnSpPr>
        <p:spPr>
          <a:xfrm>
            <a:off x="3291840" y="2419643"/>
            <a:ext cx="11721" cy="3038622"/>
          </a:xfrm>
          <a:prstGeom prst="line">
            <a:avLst/>
          </a:prstGeom>
          <a:ln/>
        </p:spPr>
        <p:style>
          <a:lnRef idx="1">
            <a:schemeClr val="dk1"/>
          </a:lnRef>
          <a:fillRef idx="0">
            <a:schemeClr val="dk1"/>
          </a:fillRef>
          <a:effectRef idx="0">
            <a:schemeClr val="dk1"/>
          </a:effectRef>
          <a:fontRef idx="minor">
            <a:schemeClr val="tx1"/>
          </a:fontRef>
        </p:style>
      </p:cxnSp>
      <p:sp>
        <p:nvSpPr>
          <p:cNvPr id="7" name="Fluxograma: Conector 6">
            <a:extLst>
              <a:ext uri="{FF2B5EF4-FFF2-40B4-BE49-F238E27FC236}">
                <a16:creationId xmlns:a16="http://schemas.microsoft.com/office/drawing/2014/main" id="{D78267B8-9035-46EA-BAB5-3FEA5865307F}"/>
              </a:ext>
            </a:extLst>
          </p:cNvPr>
          <p:cNvSpPr/>
          <p:nvPr/>
        </p:nvSpPr>
        <p:spPr>
          <a:xfrm>
            <a:off x="3221501" y="3752417"/>
            <a:ext cx="140677" cy="14067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de Seta Reta 8">
            <a:extLst>
              <a:ext uri="{FF2B5EF4-FFF2-40B4-BE49-F238E27FC236}">
                <a16:creationId xmlns:a16="http://schemas.microsoft.com/office/drawing/2014/main" id="{F18F15B0-EBC5-48EA-A669-B6124AB7E973}"/>
              </a:ext>
            </a:extLst>
          </p:cNvPr>
          <p:cNvCxnSpPr>
            <a:cxnSpLocks/>
          </p:cNvCxnSpPr>
          <p:nvPr/>
        </p:nvCxnSpPr>
        <p:spPr>
          <a:xfrm flipV="1">
            <a:off x="1561514" y="3302501"/>
            <a:ext cx="5301176" cy="816423"/>
          </a:xfrm>
          <a:prstGeom prst="straightConnector1">
            <a:avLst/>
          </a:prstGeom>
          <a:ln w="28575">
            <a:prstDash val="lgDash"/>
            <a:tailEnd type="triangle"/>
          </a:ln>
        </p:spPr>
        <p:style>
          <a:lnRef idx="1">
            <a:schemeClr val="dk1"/>
          </a:lnRef>
          <a:fillRef idx="0">
            <a:schemeClr val="dk1"/>
          </a:fillRef>
          <a:effectRef idx="0">
            <a:schemeClr val="dk1"/>
          </a:effectRef>
          <a:fontRef idx="minor">
            <a:schemeClr val="tx1"/>
          </a:fontRef>
        </p:style>
      </p:cxnSp>
      <p:sp>
        <p:nvSpPr>
          <p:cNvPr id="12" name="Sol 11">
            <a:extLst>
              <a:ext uri="{FF2B5EF4-FFF2-40B4-BE49-F238E27FC236}">
                <a16:creationId xmlns:a16="http://schemas.microsoft.com/office/drawing/2014/main" id="{11DEECAA-D3BD-4210-91A7-5A414F1BB359}"/>
              </a:ext>
            </a:extLst>
          </p:cNvPr>
          <p:cNvSpPr/>
          <p:nvPr/>
        </p:nvSpPr>
        <p:spPr>
          <a:xfrm>
            <a:off x="5514535" y="681038"/>
            <a:ext cx="928467" cy="774392"/>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b="1">
              <a:ln w="22225">
                <a:solidFill>
                  <a:schemeClr val="accent2"/>
                </a:solidFill>
                <a:prstDash val="solid"/>
              </a:ln>
              <a:solidFill>
                <a:schemeClr val="accent2">
                  <a:lumMod val="40000"/>
                  <a:lumOff val="60000"/>
                </a:schemeClr>
              </a:solidFill>
            </a:endParaRPr>
          </a:p>
        </p:txBody>
      </p:sp>
      <p:cxnSp>
        <p:nvCxnSpPr>
          <p:cNvPr id="14" name="Conector de Seta Reta 13">
            <a:extLst>
              <a:ext uri="{FF2B5EF4-FFF2-40B4-BE49-F238E27FC236}">
                <a16:creationId xmlns:a16="http://schemas.microsoft.com/office/drawing/2014/main" id="{8E53EB84-A4AC-4A6D-95DA-4558369691B2}"/>
              </a:ext>
            </a:extLst>
          </p:cNvPr>
          <p:cNvCxnSpPr>
            <a:cxnSpLocks/>
            <a:stCxn id="25" idx="0"/>
          </p:cNvCxnSpPr>
          <p:nvPr/>
        </p:nvCxnSpPr>
        <p:spPr>
          <a:xfrm flipH="1" flipV="1">
            <a:off x="6625883" y="2466832"/>
            <a:ext cx="307146" cy="72053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ector reto 17">
            <a:extLst>
              <a:ext uri="{FF2B5EF4-FFF2-40B4-BE49-F238E27FC236}">
                <a16:creationId xmlns:a16="http://schemas.microsoft.com/office/drawing/2014/main" id="{09B003F3-3471-4B76-9B2A-A17E3E82F07A}"/>
              </a:ext>
            </a:extLst>
          </p:cNvPr>
          <p:cNvCxnSpPr/>
          <p:nvPr/>
        </p:nvCxnSpPr>
        <p:spPr>
          <a:xfrm flipV="1">
            <a:off x="2954215" y="2419643"/>
            <a:ext cx="337625" cy="9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5FAD2DC8-1C4E-4FEF-8A76-37F370A1D85C}"/>
              </a:ext>
            </a:extLst>
          </p:cNvPr>
          <p:cNvCxnSpPr/>
          <p:nvPr/>
        </p:nvCxnSpPr>
        <p:spPr>
          <a:xfrm flipV="1">
            <a:off x="2965936" y="2515772"/>
            <a:ext cx="337625" cy="9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C9160FE5-4A32-43D3-9FF6-5B1355B8FB2D}"/>
              </a:ext>
            </a:extLst>
          </p:cNvPr>
          <p:cNvCxnSpPr/>
          <p:nvPr/>
        </p:nvCxnSpPr>
        <p:spPr>
          <a:xfrm flipV="1">
            <a:off x="2965939" y="2642382"/>
            <a:ext cx="337625" cy="96696"/>
          </a:xfrm>
          <a:prstGeom prst="line">
            <a:avLst/>
          </a:prstGeom>
        </p:spPr>
        <p:style>
          <a:lnRef idx="1">
            <a:schemeClr val="accent1"/>
          </a:lnRef>
          <a:fillRef idx="0">
            <a:schemeClr val="accent1"/>
          </a:fillRef>
          <a:effectRef idx="0">
            <a:schemeClr val="accent1"/>
          </a:effectRef>
          <a:fontRef idx="minor">
            <a:schemeClr val="tx1"/>
          </a:fontRef>
        </p:style>
      </p:cxnSp>
      <p:sp>
        <p:nvSpPr>
          <p:cNvPr id="22" name="Botão de Ação: Vídeo 21">
            <a:hlinkClick r:id="" action="ppaction://noaction" highlightClick="1"/>
            <a:extLst>
              <a:ext uri="{FF2B5EF4-FFF2-40B4-BE49-F238E27FC236}">
                <a16:creationId xmlns:a16="http://schemas.microsoft.com/office/drawing/2014/main" id="{7A37DDDD-360D-4BD3-9328-3987A3E8E8A9}"/>
              </a:ext>
            </a:extLst>
          </p:cNvPr>
          <p:cNvSpPr/>
          <p:nvPr/>
        </p:nvSpPr>
        <p:spPr>
          <a:xfrm>
            <a:off x="902681" y="3962350"/>
            <a:ext cx="647113" cy="313145"/>
          </a:xfrm>
          <a:prstGeom prst="actionButtonMovi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25" name="Fluxograma: Conector 24">
            <a:extLst>
              <a:ext uri="{FF2B5EF4-FFF2-40B4-BE49-F238E27FC236}">
                <a16:creationId xmlns:a16="http://schemas.microsoft.com/office/drawing/2014/main" id="{8CBFB0F9-FAF9-4D17-AD80-41DAADF83AE2}"/>
              </a:ext>
            </a:extLst>
          </p:cNvPr>
          <p:cNvSpPr/>
          <p:nvPr/>
        </p:nvSpPr>
        <p:spPr>
          <a:xfrm>
            <a:off x="6862690" y="3187364"/>
            <a:ext cx="140677" cy="14067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cxnSp>
        <p:nvCxnSpPr>
          <p:cNvPr id="30" name="Conector reto 29">
            <a:extLst>
              <a:ext uri="{FF2B5EF4-FFF2-40B4-BE49-F238E27FC236}">
                <a16:creationId xmlns:a16="http://schemas.microsoft.com/office/drawing/2014/main" id="{3B7F227A-02B3-41AB-86C9-9511E59B22F3}"/>
              </a:ext>
            </a:extLst>
          </p:cNvPr>
          <p:cNvCxnSpPr>
            <a:cxnSpLocks/>
            <a:stCxn id="22" idx="0"/>
          </p:cNvCxnSpPr>
          <p:nvPr/>
        </p:nvCxnSpPr>
        <p:spPr>
          <a:xfrm flipV="1">
            <a:off x="1549794" y="4118922"/>
            <a:ext cx="3334042" cy="1"/>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Chave Esquerda 31">
            <a:extLst>
              <a:ext uri="{FF2B5EF4-FFF2-40B4-BE49-F238E27FC236}">
                <a16:creationId xmlns:a16="http://schemas.microsoft.com/office/drawing/2014/main" id="{98E40A7C-4DC2-4295-9518-13B1C79B549B}"/>
              </a:ext>
            </a:extLst>
          </p:cNvPr>
          <p:cNvSpPr/>
          <p:nvPr/>
        </p:nvSpPr>
        <p:spPr>
          <a:xfrm rot="16200000">
            <a:off x="2369262" y="3422118"/>
            <a:ext cx="161724" cy="16834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34" name="CaixaDeTexto 33">
            <a:extLst>
              <a:ext uri="{FF2B5EF4-FFF2-40B4-BE49-F238E27FC236}">
                <a16:creationId xmlns:a16="http://schemas.microsoft.com/office/drawing/2014/main" id="{56872036-8911-4BDE-BD86-400E1E25559C}"/>
              </a:ext>
            </a:extLst>
          </p:cNvPr>
          <p:cNvSpPr txBox="1"/>
          <p:nvPr/>
        </p:nvSpPr>
        <p:spPr>
          <a:xfrm>
            <a:off x="2325860" y="4344696"/>
            <a:ext cx="445465" cy="370500"/>
          </a:xfrm>
          <a:prstGeom prst="rect">
            <a:avLst/>
          </a:prstGeom>
          <a:noFill/>
        </p:spPr>
        <p:txBody>
          <a:bodyPr wrap="square" rtlCol="0">
            <a:spAutoFit/>
          </a:bodyPr>
          <a:lstStyle/>
          <a:p>
            <a:r>
              <a:rPr lang="pt-BR" dirty="0"/>
              <a:t>d</a:t>
            </a:r>
          </a:p>
        </p:txBody>
      </p:sp>
      <p:cxnSp>
        <p:nvCxnSpPr>
          <p:cNvPr id="35" name="Conector reto 34">
            <a:extLst>
              <a:ext uri="{FF2B5EF4-FFF2-40B4-BE49-F238E27FC236}">
                <a16:creationId xmlns:a16="http://schemas.microsoft.com/office/drawing/2014/main" id="{1FE5ABA1-95ED-43D7-9498-32578AFEA67B}"/>
              </a:ext>
            </a:extLst>
          </p:cNvPr>
          <p:cNvCxnSpPr>
            <a:cxnSpLocks/>
            <a:stCxn id="22" idx="0"/>
          </p:cNvCxnSpPr>
          <p:nvPr/>
        </p:nvCxnSpPr>
        <p:spPr>
          <a:xfrm flipV="1">
            <a:off x="1549794" y="2078959"/>
            <a:ext cx="2051535" cy="2039964"/>
          </a:xfrm>
          <a:prstGeom prst="line">
            <a:avLst/>
          </a:prstGeom>
          <a:ln w="28575">
            <a:prstDash val="dash"/>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8" name="Conector reto 37">
            <a:extLst>
              <a:ext uri="{FF2B5EF4-FFF2-40B4-BE49-F238E27FC236}">
                <a16:creationId xmlns:a16="http://schemas.microsoft.com/office/drawing/2014/main" id="{CC41281F-61E3-4275-AE9F-E7782E9D4343}"/>
              </a:ext>
            </a:extLst>
          </p:cNvPr>
          <p:cNvCxnSpPr>
            <a:cxnSpLocks/>
            <a:stCxn id="22" idx="0"/>
          </p:cNvCxnSpPr>
          <p:nvPr/>
        </p:nvCxnSpPr>
        <p:spPr>
          <a:xfrm>
            <a:off x="1549794" y="4118923"/>
            <a:ext cx="2121650" cy="1465951"/>
          </a:xfrm>
          <a:prstGeom prst="line">
            <a:avLst/>
          </a:prstGeom>
          <a:ln w="28575">
            <a:prstDash val="dash"/>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6" name="CaixaDeTexto 45">
            <a:extLst>
              <a:ext uri="{FF2B5EF4-FFF2-40B4-BE49-F238E27FC236}">
                <a16:creationId xmlns:a16="http://schemas.microsoft.com/office/drawing/2014/main" id="{90006033-A354-45E3-B5C7-0B4B4A8D3D63}"/>
              </a:ext>
            </a:extLst>
          </p:cNvPr>
          <p:cNvSpPr txBox="1"/>
          <p:nvPr/>
        </p:nvSpPr>
        <p:spPr>
          <a:xfrm>
            <a:off x="6896648" y="2562817"/>
            <a:ext cx="1657890" cy="369332"/>
          </a:xfrm>
          <a:prstGeom prst="rect">
            <a:avLst/>
          </a:prstGeom>
          <a:noFill/>
        </p:spPr>
        <p:txBody>
          <a:bodyPr wrap="none" rtlCol="0">
            <a:spAutoFit/>
          </a:bodyPr>
          <a:lstStyle/>
          <a:p>
            <a:r>
              <a:rPr lang="pt-BR" dirty="0"/>
              <a:t>Raio de Sombra</a:t>
            </a:r>
          </a:p>
        </p:txBody>
      </p:sp>
      <p:sp>
        <p:nvSpPr>
          <p:cNvPr id="47" name="CaixaDeTexto 46">
            <a:extLst>
              <a:ext uri="{FF2B5EF4-FFF2-40B4-BE49-F238E27FC236}">
                <a16:creationId xmlns:a16="http://schemas.microsoft.com/office/drawing/2014/main" id="{3C9398C7-576D-47BE-B0E4-2BABED1D0E5E}"/>
              </a:ext>
            </a:extLst>
          </p:cNvPr>
          <p:cNvSpPr txBox="1"/>
          <p:nvPr/>
        </p:nvSpPr>
        <p:spPr>
          <a:xfrm>
            <a:off x="4246099" y="3231540"/>
            <a:ext cx="595035" cy="369332"/>
          </a:xfrm>
          <a:prstGeom prst="rect">
            <a:avLst/>
          </a:prstGeom>
          <a:noFill/>
        </p:spPr>
        <p:txBody>
          <a:bodyPr wrap="none" rtlCol="0">
            <a:spAutoFit/>
          </a:bodyPr>
          <a:lstStyle/>
          <a:p>
            <a:r>
              <a:rPr lang="pt-BR" dirty="0"/>
              <a:t>Raio</a:t>
            </a:r>
          </a:p>
        </p:txBody>
      </p:sp>
      <p:sp>
        <p:nvSpPr>
          <p:cNvPr id="3" name="Fluxograma: Conector 2">
            <a:extLst>
              <a:ext uri="{FF2B5EF4-FFF2-40B4-BE49-F238E27FC236}">
                <a16:creationId xmlns:a16="http://schemas.microsoft.com/office/drawing/2014/main" id="{47DD7114-2E1C-4C40-89DF-7004711D9EC8}"/>
              </a:ext>
            </a:extLst>
          </p:cNvPr>
          <p:cNvSpPr/>
          <p:nvPr/>
        </p:nvSpPr>
        <p:spPr>
          <a:xfrm>
            <a:off x="6233158" y="1949314"/>
            <a:ext cx="629532" cy="5024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3150539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0957DB-B0F8-4F81-A6B7-EB1739227FB8}"/>
              </a:ext>
            </a:extLst>
          </p:cNvPr>
          <p:cNvSpPr>
            <a:spLocks noGrp="1"/>
          </p:cNvSpPr>
          <p:nvPr>
            <p:ph type="title"/>
          </p:nvPr>
        </p:nvSpPr>
        <p:spPr/>
        <p:txBody>
          <a:bodyPr/>
          <a:lstStyle/>
          <a:p>
            <a:r>
              <a:rPr lang="pt-BR" dirty="0"/>
              <a:t>Ray </a:t>
            </a:r>
            <a:r>
              <a:rPr lang="pt-BR" dirty="0" err="1"/>
              <a:t>tracing</a:t>
            </a:r>
            <a:r>
              <a:rPr lang="pt-BR" dirty="0"/>
              <a:t> </a:t>
            </a:r>
          </a:p>
        </p:txBody>
      </p:sp>
      <mc:AlternateContent xmlns:mc="http://schemas.openxmlformats.org/markup-compatibility/2006" xmlns:a14="http://schemas.microsoft.com/office/drawing/2010/main">
        <mc:Choice Requires="a14">
          <p:sp>
            <p:nvSpPr>
              <p:cNvPr id="4" name="Fluxograma: Conector 3">
                <a:extLst>
                  <a:ext uri="{FF2B5EF4-FFF2-40B4-BE49-F238E27FC236}">
                    <a16:creationId xmlns:a16="http://schemas.microsoft.com/office/drawing/2014/main" id="{1C2B406C-DEBA-416D-9D2C-0DCD22B24B73}"/>
                  </a:ext>
                </a:extLst>
              </p:cNvPr>
              <p:cNvSpPr/>
              <p:nvPr/>
            </p:nvSpPr>
            <p:spPr>
              <a:xfrm>
                <a:off x="6625883" y="2932149"/>
                <a:ext cx="2138289" cy="213828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𝑐</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𝑐</m:t>
                          </m:r>
                        </m:sub>
                      </m:sSub>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𝑐</m:t>
                          </m:r>
                        </m:sub>
                      </m:sSub>
                      <m:r>
                        <a:rPr lang="pt-BR" b="0" i="1" smtClean="0">
                          <a:latin typeface="Cambria Math" panose="02040503050406030204" pitchFamily="18" charset="0"/>
                        </a:rPr>
                        <m:t>)</m:t>
                      </m:r>
                    </m:oMath>
                  </m:oMathPara>
                </a14:m>
                <a:endParaRPr lang="pt-BR" dirty="0"/>
              </a:p>
            </p:txBody>
          </p:sp>
        </mc:Choice>
        <mc:Fallback xmlns="">
          <p:sp>
            <p:nvSpPr>
              <p:cNvPr id="4" name="Fluxograma: Conector 3">
                <a:extLst>
                  <a:ext uri="{FF2B5EF4-FFF2-40B4-BE49-F238E27FC236}">
                    <a16:creationId xmlns:a16="http://schemas.microsoft.com/office/drawing/2014/main" id="{1C2B406C-DEBA-416D-9D2C-0DCD22B24B73}"/>
                  </a:ext>
                </a:extLst>
              </p:cNvPr>
              <p:cNvSpPr>
                <a:spLocks noRot="1" noChangeAspect="1" noMove="1" noResize="1" noEditPoints="1" noAdjustHandles="1" noChangeArrowheads="1" noChangeShapeType="1" noTextEdit="1"/>
              </p:cNvSpPr>
              <p:nvPr/>
            </p:nvSpPr>
            <p:spPr>
              <a:xfrm>
                <a:off x="6625883" y="2932149"/>
                <a:ext cx="2138289" cy="2138289"/>
              </a:xfrm>
              <a:prstGeom prst="flowChartConnector">
                <a:avLst/>
              </a:prstGeom>
              <a:blipFill>
                <a:blip r:embed="rId2"/>
                <a:stretch>
                  <a:fillRect/>
                </a:stretch>
              </a:blipFill>
            </p:spPr>
            <p:txBody>
              <a:bodyPr/>
              <a:lstStyle/>
              <a:p>
                <a:r>
                  <a:rPr lang="pt-BR">
                    <a:noFill/>
                  </a:rPr>
                  <a:t> </a:t>
                </a:r>
              </a:p>
            </p:txBody>
          </p:sp>
        </mc:Fallback>
      </mc:AlternateContent>
      <p:cxnSp>
        <p:nvCxnSpPr>
          <p:cNvPr id="6" name="Conector reto 5">
            <a:extLst>
              <a:ext uri="{FF2B5EF4-FFF2-40B4-BE49-F238E27FC236}">
                <a16:creationId xmlns:a16="http://schemas.microsoft.com/office/drawing/2014/main" id="{6113ED5E-6CFD-4082-834C-26631FF51C83}"/>
              </a:ext>
            </a:extLst>
          </p:cNvPr>
          <p:cNvCxnSpPr>
            <a:cxnSpLocks/>
          </p:cNvCxnSpPr>
          <p:nvPr/>
        </p:nvCxnSpPr>
        <p:spPr>
          <a:xfrm>
            <a:off x="3291840" y="2419643"/>
            <a:ext cx="11721" cy="3038622"/>
          </a:xfrm>
          <a:prstGeom prst="line">
            <a:avLst/>
          </a:prstGeom>
          <a:ln/>
        </p:spPr>
        <p:style>
          <a:lnRef idx="1">
            <a:schemeClr val="dk1"/>
          </a:lnRef>
          <a:fillRef idx="0">
            <a:schemeClr val="dk1"/>
          </a:fillRef>
          <a:effectRef idx="0">
            <a:schemeClr val="dk1"/>
          </a:effectRef>
          <a:fontRef idx="minor">
            <a:schemeClr val="tx1"/>
          </a:fontRef>
        </p:style>
      </p:cxnSp>
      <p:sp>
        <p:nvSpPr>
          <p:cNvPr id="7" name="Fluxograma: Conector 6">
            <a:extLst>
              <a:ext uri="{FF2B5EF4-FFF2-40B4-BE49-F238E27FC236}">
                <a16:creationId xmlns:a16="http://schemas.microsoft.com/office/drawing/2014/main" id="{D78267B8-9035-46EA-BAB5-3FEA5865307F}"/>
              </a:ext>
            </a:extLst>
          </p:cNvPr>
          <p:cNvSpPr/>
          <p:nvPr/>
        </p:nvSpPr>
        <p:spPr>
          <a:xfrm>
            <a:off x="3235569" y="3864961"/>
            <a:ext cx="140677" cy="14067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de Seta Reta 8">
            <a:extLst>
              <a:ext uri="{FF2B5EF4-FFF2-40B4-BE49-F238E27FC236}">
                <a16:creationId xmlns:a16="http://schemas.microsoft.com/office/drawing/2014/main" id="{F18F15B0-EBC5-48EA-A669-B6124AB7E973}"/>
              </a:ext>
            </a:extLst>
          </p:cNvPr>
          <p:cNvCxnSpPr>
            <a:cxnSpLocks/>
            <a:endCxn id="25" idx="3"/>
          </p:cNvCxnSpPr>
          <p:nvPr/>
        </p:nvCxnSpPr>
        <p:spPr>
          <a:xfrm flipV="1">
            <a:off x="1561514" y="3612755"/>
            <a:ext cx="5098225" cy="506172"/>
          </a:xfrm>
          <a:prstGeom prst="straightConnector1">
            <a:avLst/>
          </a:prstGeom>
          <a:ln w="28575">
            <a:prstDash val="lg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2" name="Sol 11">
            <a:extLst>
              <a:ext uri="{FF2B5EF4-FFF2-40B4-BE49-F238E27FC236}">
                <a16:creationId xmlns:a16="http://schemas.microsoft.com/office/drawing/2014/main" id="{11DEECAA-D3BD-4210-91A7-5A414F1BB359}"/>
              </a:ext>
            </a:extLst>
          </p:cNvPr>
          <p:cNvSpPr/>
          <p:nvPr/>
        </p:nvSpPr>
        <p:spPr>
          <a:xfrm>
            <a:off x="2157465" y="1643520"/>
            <a:ext cx="928467" cy="774392"/>
          </a:xfrm>
          <a:prstGeom prst="sun">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pt-BR" b="1">
              <a:ln w="22225">
                <a:solidFill>
                  <a:schemeClr val="accent2"/>
                </a:solidFill>
                <a:prstDash val="solid"/>
              </a:ln>
              <a:solidFill>
                <a:schemeClr val="accent2">
                  <a:lumMod val="40000"/>
                  <a:lumOff val="60000"/>
                </a:schemeClr>
              </a:solidFill>
            </a:endParaRPr>
          </a:p>
        </p:txBody>
      </p:sp>
      <p:cxnSp>
        <p:nvCxnSpPr>
          <p:cNvPr id="14" name="Conector de Seta Reta 13">
            <a:extLst>
              <a:ext uri="{FF2B5EF4-FFF2-40B4-BE49-F238E27FC236}">
                <a16:creationId xmlns:a16="http://schemas.microsoft.com/office/drawing/2014/main" id="{8E53EB84-A4AC-4A6D-95DA-4558369691B2}"/>
              </a:ext>
            </a:extLst>
          </p:cNvPr>
          <p:cNvCxnSpPr>
            <a:cxnSpLocks/>
            <a:stCxn id="25" idx="4"/>
          </p:cNvCxnSpPr>
          <p:nvPr/>
        </p:nvCxnSpPr>
        <p:spPr>
          <a:xfrm flipH="1" flipV="1">
            <a:off x="3085932" y="2249055"/>
            <a:ext cx="3623544" cy="13843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ector reto 17">
            <a:extLst>
              <a:ext uri="{FF2B5EF4-FFF2-40B4-BE49-F238E27FC236}">
                <a16:creationId xmlns:a16="http://schemas.microsoft.com/office/drawing/2014/main" id="{09B003F3-3471-4B76-9B2A-A17E3E82F07A}"/>
              </a:ext>
            </a:extLst>
          </p:cNvPr>
          <p:cNvCxnSpPr/>
          <p:nvPr/>
        </p:nvCxnSpPr>
        <p:spPr>
          <a:xfrm flipV="1">
            <a:off x="2954215" y="2419643"/>
            <a:ext cx="337625" cy="9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5FAD2DC8-1C4E-4FEF-8A76-37F370A1D85C}"/>
              </a:ext>
            </a:extLst>
          </p:cNvPr>
          <p:cNvCxnSpPr/>
          <p:nvPr/>
        </p:nvCxnSpPr>
        <p:spPr>
          <a:xfrm flipV="1">
            <a:off x="2965936" y="2515772"/>
            <a:ext cx="337625" cy="966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to 19">
            <a:extLst>
              <a:ext uri="{FF2B5EF4-FFF2-40B4-BE49-F238E27FC236}">
                <a16:creationId xmlns:a16="http://schemas.microsoft.com/office/drawing/2014/main" id="{C9160FE5-4A32-43D3-9FF6-5B1355B8FB2D}"/>
              </a:ext>
            </a:extLst>
          </p:cNvPr>
          <p:cNvCxnSpPr/>
          <p:nvPr/>
        </p:nvCxnSpPr>
        <p:spPr>
          <a:xfrm flipV="1">
            <a:off x="2965939" y="2642382"/>
            <a:ext cx="337625" cy="96696"/>
          </a:xfrm>
          <a:prstGeom prst="line">
            <a:avLst/>
          </a:prstGeom>
        </p:spPr>
        <p:style>
          <a:lnRef idx="1">
            <a:schemeClr val="accent1"/>
          </a:lnRef>
          <a:fillRef idx="0">
            <a:schemeClr val="accent1"/>
          </a:fillRef>
          <a:effectRef idx="0">
            <a:schemeClr val="accent1"/>
          </a:effectRef>
          <a:fontRef idx="minor">
            <a:schemeClr val="tx1"/>
          </a:fontRef>
        </p:style>
      </p:cxnSp>
      <p:sp>
        <p:nvSpPr>
          <p:cNvPr id="22" name="Botão de Ação: Vídeo 21">
            <a:hlinkClick r:id="" action="ppaction://noaction" highlightClick="1"/>
            <a:extLst>
              <a:ext uri="{FF2B5EF4-FFF2-40B4-BE49-F238E27FC236}">
                <a16:creationId xmlns:a16="http://schemas.microsoft.com/office/drawing/2014/main" id="{7A37DDDD-360D-4BD3-9328-3987A3E8E8A9}"/>
              </a:ext>
            </a:extLst>
          </p:cNvPr>
          <p:cNvSpPr/>
          <p:nvPr/>
        </p:nvSpPr>
        <p:spPr>
          <a:xfrm>
            <a:off x="902681" y="3962350"/>
            <a:ext cx="647113" cy="313145"/>
          </a:xfrm>
          <a:prstGeom prst="actionButtonMovi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25" name="Fluxograma: Conector 24">
            <a:extLst>
              <a:ext uri="{FF2B5EF4-FFF2-40B4-BE49-F238E27FC236}">
                <a16:creationId xmlns:a16="http://schemas.microsoft.com/office/drawing/2014/main" id="{8CBFB0F9-FAF9-4D17-AD80-41DAADF83AE2}"/>
              </a:ext>
            </a:extLst>
          </p:cNvPr>
          <p:cNvSpPr/>
          <p:nvPr/>
        </p:nvSpPr>
        <p:spPr>
          <a:xfrm>
            <a:off x="6639137" y="3492680"/>
            <a:ext cx="140677" cy="140677"/>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cxnSp>
        <p:nvCxnSpPr>
          <p:cNvPr id="27" name="Conector de Seta Reta 26">
            <a:extLst>
              <a:ext uri="{FF2B5EF4-FFF2-40B4-BE49-F238E27FC236}">
                <a16:creationId xmlns:a16="http://schemas.microsoft.com/office/drawing/2014/main" id="{8B2A9213-EC69-4B06-B7E3-4118180D6E7A}"/>
              </a:ext>
            </a:extLst>
          </p:cNvPr>
          <p:cNvCxnSpPr>
            <a:cxnSpLocks/>
          </p:cNvCxnSpPr>
          <p:nvPr/>
        </p:nvCxnSpPr>
        <p:spPr>
          <a:xfrm flipH="1" flipV="1">
            <a:off x="5771629" y="2880735"/>
            <a:ext cx="996462" cy="741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6BA8B33D-C766-4C77-84EB-F2890EF2D249}"/>
              </a:ext>
            </a:extLst>
          </p:cNvPr>
          <p:cNvSpPr txBox="1"/>
          <p:nvPr/>
        </p:nvSpPr>
        <p:spPr>
          <a:xfrm>
            <a:off x="5496588" y="2696069"/>
            <a:ext cx="333746" cy="369332"/>
          </a:xfrm>
          <a:prstGeom prst="rect">
            <a:avLst/>
          </a:prstGeom>
          <a:noFill/>
        </p:spPr>
        <p:txBody>
          <a:bodyPr wrap="none" rtlCol="0">
            <a:spAutoFit/>
          </a:bodyPr>
          <a:lstStyle/>
          <a:p>
            <a:r>
              <a:rPr lang="pt-BR" dirty="0"/>
              <a:t>N</a:t>
            </a:r>
          </a:p>
        </p:txBody>
      </p:sp>
      <p:cxnSp>
        <p:nvCxnSpPr>
          <p:cNvPr id="30" name="Conector reto 29">
            <a:extLst>
              <a:ext uri="{FF2B5EF4-FFF2-40B4-BE49-F238E27FC236}">
                <a16:creationId xmlns:a16="http://schemas.microsoft.com/office/drawing/2014/main" id="{3B7F227A-02B3-41AB-86C9-9511E59B22F3}"/>
              </a:ext>
            </a:extLst>
          </p:cNvPr>
          <p:cNvCxnSpPr>
            <a:cxnSpLocks/>
            <a:stCxn id="22" idx="0"/>
          </p:cNvCxnSpPr>
          <p:nvPr/>
        </p:nvCxnSpPr>
        <p:spPr>
          <a:xfrm flipV="1">
            <a:off x="1549794" y="4118922"/>
            <a:ext cx="3334042" cy="1"/>
          </a:xfrm>
          <a:prstGeom prst="line">
            <a:avLst/>
          </a:prstGeom>
          <a:ln w="28575">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2" name="Chave Esquerda 31">
            <a:extLst>
              <a:ext uri="{FF2B5EF4-FFF2-40B4-BE49-F238E27FC236}">
                <a16:creationId xmlns:a16="http://schemas.microsoft.com/office/drawing/2014/main" id="{98E40A7C-4DC2-4295-9518-13B1C79B549B}"/>
              </a:ext>
            </a:extLst>
          </p:cNvPr>
          <p:cNvSpPr/>
          <p:nvPr/>
        </p:nvSpPr>
        <p:spPr>
          <a:xfrm rot="16200000">
            <a:off x="2369262" y="3422118"/>
            <a:ext cx="161724" cy="168343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34" name="CaixaDeTexto 33">
            <a:extLst>
              <a:ext uri="{FF2B5EF4-FFF2-40B4-BE49-F238E27FC236}">
                <a16:creationId xmlns:a16="http://schemas.microsoft.com/office/drawing/2014/main" id="{56872036-8911-4BDE-BD86-400E1E25559C}"/>
              </a:ext>
            </a:extLst>
          </p:cNvPr>
          <p:cNvSpPr txBox="1"/>
          <p:nvPr/>
        </p:nvSpPr>
        <p:spPr>
          <a:xfrm>
            <a:off x="2325860" y="4344696"/>
            <a:ext cx="445465" cy="370500"/>
          </a:xfrm>
          <a:prstGeom prst="rect">
            <a:avLst/>
          </a:prstGeom>
          <a:noFill/>
        </p:spPr>
        <p:txBody>
          <a:bodyPr wrap="square" rtlCol="0">
            <a:spAutoFit/>
          </a:bodyPr>
          <a:lstStyle/>
          <a:p>
            <a:r>
              <a:rPr lang="pt-BR" dirty="0"/>
              <a:t>d</a:t>
            </a:r>
          </a:p>
        </p:txBody>
      </p:sp>
      <p:cxnSp>
        <p:nvCxnSpPr>
          <p:cNvPr id="35" name="Conector reto 34">
            <a:extLst>
              <a:ext uri="{FF2B5EF4-FFF2-40B4-BE49-F238E27FC236}">
                <a16:creationId xmlns:a16="http://schemas.microsoft.com/office/drawing/2014/main" id="{1FE5ABA1-95ED-43D7-9498-32578AFEA67B}"/>
              </a:ext>
            </a:extLst>
          </p:cNvPr>
          <p:cNvCxnSpPr>
            <a:cxnSpLocks/>
            <a:stCxn id="22" idx="0"/>
          </p:cNvCxnSpPr>
          <p:nvPr/>
        </p:nvCxnSpPr>
        <p:spPr>
          <a:xfrm flipV="1">
            <a:off x="1549794" y="2078959"/>
            <a:ext cx="2051535" cy="2039964"/>
          </a:xfrm>
          <a:prstGeom prst="line">
            <a:avLst/>
          </a:prstGeom>
          <a:ln w="28575">
            <a:prstDash val="dash"/>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8" name="Conector reto 37">
            <a:extLst>
              <a:ext uri="{FF2B5EF4-FFF2-40B4-BE49-F238E27FC236}">
                <a16:creationId xmlns:a16="http://schemas.microsoft.com/office/drawing/2014/main" id="{CC41281F-61E3-4275-AE9F-E7782E9D4343}"/>
              </a:ext>
            </a:extLst>
          </p:cNvPr>
          <p:cNvCxnSpPr>
            <a:cxnSpLocks/>
            <a:stCxn id="22" idx="0"/>
          </p:cNvCxnSpPr>
          <p:nvPr/>
        </p:nvCxnSpPr>
        <p:spPr>
          <a:xfrm>
            <a:off x="1549794" y="4118923"/>
            <a:ext cx="2121650" cy="1465951"/>
          </a:xfrm>
          <a:prstGeom prst="line">
            <a:avLst/>
          </a:prstGeom>
          <a:ln w="28575">
            <a:prstDash val="dash"/>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46" name="CaixaDeTexto 45">
            <a:extLst>
              <a:ext uri="{FF2B5EF4-FFF2-40B4-BE49-F238E27FC236}">
                <a16:creationId xmlns:a16="http://schemas.microsoft.com/office/drawing/2014/main" id="{90006033-A354-45E3-B5C7-0B4B4A8D3D63}"/>
              </a:ext>
            </a:extLst>
          </p:cNvPr>
          <p:cNvSpPr txBox="1"/>
          <p:nvPr/>
        </p:nvSpPr>
        <p:spPr>
          <a:xfrm>
            <a:off x="6428334" y="2321642"/>
            <a:ext cx="1735475" cy="369332"/>
          </a:xfrm>
          <a:prstGeom prst="rect">
            <a:avLst/>
          </a:prstGeom>
          <a:noFill/>
        </p:spPr>
        <p:txBody>
          <a:bodyPr wrap="none" rtlCol="0">
            <a:spAutoFit/>
          </a:bodyPr>
          <a:lstStyle/>
          <a:p>
            <a:r>
              <a:rPr lang="pt-BR" dirty="0"/>
              <a:t>Raio de Reflexão</a:t>
            </a:r>
          </a:p>
        </p:txBody>
      </p:sp>
      <p:sp>
        <p:nvSpPr>
          <p:cNvPr id="47" name="CaixaDeTexto 46">
            <a:extLst>
              <a:ext uri="{FF2B5EF4-FFF2-40B4-BE49-F238E27FC236}">
                <a16:creationId xmlns:a16="http://schemas.microsoft.com/office/drawing/2014/main" id="{3C9398C7-576D-47BE-B0E4-2BABED1D0E5E}"/>
              </a:ext>
            </a:extLst>
          </p:cNvPr>
          <p:cNvSpPr txBox="1"/>
          <p:nvPr/>
        </p:nvSpPr>
        <p:spPr>
          <a:xfrm>
            <a:off x="4164845" y="3412550"/>
            <a:ext cx="1194558" cy="369332"/>
          </a:xfrm>
          <a:prstGeom prst="rect">
            <a:avLst/>
          </a:prstGeom>
          <a:noFill/>
        </p:spPr>
        <p:txBody>
          <a:bodyPr wrap="none" rtlCol="0">
            <a:spAutoFit/>
          </a:bodyPr>
          <a:lstStyle/>
          <a:p>
            <a:r>
              <a:rPr lang="pt-BR" dirty="0"/>
              <a:t>Raio Inicial</a:t>
            </a:r>
          </a:p>
        </p:txBody>
      </p:sp>
      <p:sp>
        <p:nvSpPr>
          <p:cNvPr id="3" name="Fluxograma: Conector 2">
            <a:extLst>
              <a:ext uri="{FF2B5EF4-FFF2-40B4-BE49-F238E27FC236}">
                <a16:creationId xmlns:a16="http://schemas.microsoft.com/office/drawing/2014/main" id="{47DD7114-2E1C-4C40-89DF-7004711D9EC8}"/>
              </a:ext>
            </a:extLst>
          </p:cNvPr>
          <p:cNvSpPr/>
          <p:nvPr/>
        </p:nvSpPr>
        <p:spPr>
          <a:xfrm>
            <a:off x="5907660" y="1374161"/>
            <a:ext cx="629532" cy="50241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Conector de Seta Reta 35">
            <a:extLst>
              <a:ext uri="{FF2B5EF4-FFF2-40B4-BE49-F238E27FC236}">
                <a16:creationId xmlns:a16="http://schemas.microsoft.com/office/drawing/2014/main" id="{51DA3750-8FC2-4489-862A-2F4F33484EBE}"/>
              </a:ext>
            </a:extLst>
          </p:cNvPr>
          <p:cNvCxnSpPr>
            <a:cxnSpLocks/>
            <a:endCxn id="3" idx="4"/>
          </p:cNvCxnSpPr>
          <p:nvPr/>
        </p:nvCxnSpPr>
        <p:spPr>
          <a:xfrm flipH="1" flipV="1">
            <a:off x="6222426" y="1876572"/>
            <a:ext cx="487050" cy="1720644"/>
          </a:xfrm>
          <a:prstGeom prst="straightConnector1">
            <a:avLst/>
          </a:prstGeom>
          <a:ln w="28575">
            <a:prstDash val="lg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7" name="CaixaDeTexto 36">
            <a:extLst>
              <a:ext uri="{FF2B5EF4-FFF2-40B4-BE49-F238E27FC236}">
                <a16:creationId xmlns:a16="http://schemas.microsoft.com/office/drawing/2014/main" id="{BD4F102B-0428-4A8A-8F5C-C1C95EE91977}"/>
              </a:ext>
            </a:extLst>
          </p:cNvPr>
          <p:cNvSpPr txBox="1"/>
          <p:nvPr/>
        </p:nvSpPr>
        <p:spPr>
          <a:xfrm>
            <a:off x="3682443" y="2695215"/>
            <a:ext cx="1827808" cy="369332"/>
          </a:xfrm>
          <a:prstGeom prst="rect">
            <a:avLst/>
          </a:prstGeom>
          <a:noFill/>
        </p:spPr>
        <p:txBody>
          <a:bodyPr wrap="none" rtlCol="0">
            <a:spAutoFit/>
          </a:bodyPr>
          <a:lstStyle/>
          <a:p>
            <a:r>
              <a:rPr lang="pt-BR" dirty="0"/>
              <a:t>Raio de Sombra 1</a:t>
            </a:r>
          </a:p>
        </p:txBody>
      </p:sp>
      <p:cxnSp>
        <p:nvCxnSpPr>
          <p:cNvPr id="42" name="Conector de Seta Reta 41">
            <a:extLst>
              <a:ext uri="{FF2B5EF4-FFF2-40B4-BE49-F238E27FC236}">
                <a16:creationId xmlns:a16="http://schemas.microsoft.com/office/drawing/2014/main" id="{4FA27DE4-B637-4BAE-A136-5F3B973BFC6A}"/>
              </a:ext>
            </a:extLst>
          </p:cNvPr>
          <p:cNvCxnSpPr>
            <a:cxnSpLocks/>
          </p:cNvCxnSpPr>
          <p:nvPr/>
        </p:nvCxnSpPr>
        <p:spPr>
          <a:xfrm flipH="1">
            <a:off x="3100106" y="1901432"/>
            <a:ext cx="3116863" cy="27075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4" name="CaixaDeTexto 43">
            <a:extLst>
              <a:ext uri="{FF2B5EF4-FFF2-40B4-BE49-F238E27FC236}">
                <a16:creationId xmlns:a16="http://schemas.microsoft.com/office/drawing/2014/main" id="{CB8795CD-ED4E-41C0-87EB-BE2FC11B2DEC}"/>
              </a:ext>
            </a:extLst>
          </p:cNvPr>
          <p:cNvSpPr txBox="1"/>
          <p:nvPr/>
        </p:nvSpPr>
        <p:spPr>
          <a:xfrm>
            <a:off x="3933179" y="1571493"/>
            <a:ext cx="1827808" cy="369332"/>
          </a:xfrm>
          <a:prstGeom prst="rect">
            <a:avLst/>
          </a:prstGeom>
          <a:noFill/>
        </p:spPr>
        <p:txBody>
          <a:bodyPr wrap="none" rtlCol="0">
            <a:spAutoFit/>
          </a:bodyPr>
          <a:lstStyle/>
          <a:p>
            <a:r>
              <a:rPr lang="pt-BR" dirty="0"/>
              <a:t>Raio de Sombra 2</a:t>
            </a:r>
          </a:p>
        </p:txBody>
      </p:sp>
    </p:spTree>
    <p:extLst>
      <p:ext uri="{BB962C8B-B14F-4D97-AF65-F5344CB8AC3E}">
        <p14:creationId xmlns:p14="http://schemas.microsoft.com/office/powerpoint/2010/main" val="34115224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F09A41-FB54-4791-ABA6-391BCDEBAAC0}"/>
              </a:ext>
            </a:extLst>
          </p:cNvPr>
          <p:cNvSpPr>
            <a:spLocks noGrp="1"/>
          </p:cNvSpPr>
          <p:nvPr>
            <p:ph type="title"/>
          </p:nvPr>
        </p:nvSpPr>
        <p:spPr/>
        <p:txBody>
          <a:bodyPr/>
          <a:lstStyle/>
          <a:p>
            <a:r>
              <a:rPr lang="pt-BR" dirty="0"/>
              <a:t>Cálculo da </a:t>
            </a:r>
            <a:r>
              <a:rPr lang="pt-BR" dirty="0" err="1"/>
              <a:t>Intersectção</a:t>
            </a:r>
            <a:r>
              <a:rPr lang="pt-BR" dirty="0"/>
              <a:t> com Esfera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5C554B8-1794-4F08-BF82-DEBD3D459D96}"/>
                  </a:ext>
                </a:extLst>
              </p:cNvPr>
              <p:cNvSpPr>
                <a:spLocks noGrp="1"/>
              </p:cNvSpPr>
              <p:nvPr>
                <p:ph idx="1"/>
              </p:nvPr>
            </p:nvSpPr>
            <p:spPr>
              <a:xfrm>
                <a:off x="824132" y="1825625"/>
                <a:ext cx="10515600" cy="4351338"/>
              </a:xfrm>
            </p:spPr>
            <p:txBody>
              <a:bodyPr>
                <a:normAutofit lnSpcReduction="10000"/>
              </a:bodyPr>
              <a:lstStyle/>
              <a:p>
                <a14:m>
                  <m:oMath xmlns:m="http://schemas.openxmlformats.org/officeDocument/2006/math">
                    <m:r>
                      <a:rPr lang="pt-BR" b="0" i="1" smtClean="0">
                        <a:latin typeface="Cambria Math" panose="02040503050406030204" pitchFamily="18" charset="0"/>
                      </a:rPr>
                      <m:t>𝑅𝑎𝑖𝑜</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𝑡</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𝑝</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num>
                      <m:den>
                        <m:d>
                          <m:dPr>
                            <m:begChr m:val="|"/>
                            <m:endChr m:val="|"/>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𝑝</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e>
                        </m:d>
                      </m:den>
                    </m:f>
                  </m:oMath>
                </a14:m>
                <a:r>
                  <a:rPr lang="pt-BR" dirty="0"/>
                  <a:t>, </a:t>
                </a:r>
                <a14:m>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𝑑</m:t>
                        </m:r>
                      </m:e>
                    </m:acc>
                    <m:r>
                      <a:rPr lang="pt-BR" b="0" i="1" smtClean="0">
                        <a:latin typeface="Cambria Math" panose="02040503050406030204" pitchFamily="18" charset="0"/>
                      </a:rPr>
                      <m:t>=</m:t>
                    </m:r>
                    <m:f>
                      <m:fPr>
                        <m:ctrlPr>
                          <a:rPr lang="pt-BR" i="1">
                            <a:latin typeface="Cambria Math" panose="02040503050406030204" pitchFamily="18" charset="0"/>
                          </a:rPr>
                        </m:ctrlPr>
                      </m:fPr>
                      <m:num>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𝑝</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𝑒</m:t>
                            </m:r>
                          </m:sub>
                        </m:sSub>
                      </m:num>
                      <m:den>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𝑝</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𝑒</m:t>
                                </m:r>
                              </m:sub>
                            </m:sSub>
                          </m:e>
                        </m:d>
                      </m:den>
                    </m:f>
                  </m:oMath>
                </a14:m>
                <a:endParaRPr lang="pt-BR" dirty="0"/>
              </a:p>
              <a:p>
                <a14:m>
                  <m:oMath xmlns:m="http://schemas.openxmlformats.org/officeDocument/2006/math">
                    <m:r>
                      <a:rPr lang="pt-BR" b="0" i="1" smtClean="0">
                        <a:latin typeface="Cambria Math" panose="02040503050406030204" pitchFamily="18" charset="0"/>
                      </a:rPr>
                      <m:t>𝑅</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𝑡</m:t>
                    </m:r>
                    <m:acc>
                      <m:accPr>
                        <m:chr m:val="⃗"/>
                        <m:ctrlPr>
                          <a:rPr lang="pt-BR" i="1">
                            <a:latin typeface="Cambria Math" panose="02040503050406030204" pitchFamily="18" charset="0"/>
                          </a:rPr>
                        </m:ctrlPr>
                      </m:accPr>
                      <m:e>
                        <m:r>
                          <a:rPr lang="pt-BR" i="1">
                            <a:latin typeface="Cambria Math" panose="02040503050406030204" pitchFamily="18" charset="0"/>
                          </a:rPr>
                          <m:t>𝑑</m:t>
                        </m:r>
                      </m:e>
                    </m:acc>
                  </m:oMath>
                </a14:m>
                <a:endParaRPr lang="pt-BR" dirty="0"/>
              </a:p>
              <a:p>
                <a14:m>
                  <m:oMath xmlns:m="http://schemas.openxmlformats.org/officeDocument/2006/math">
                    <m:r>
                      <a:rPr lang="pt-BR" b="0" i="1" smtClean="0">
                        <a:latin typeface="Cambria Math" panose="02040503050406030204" pitchFamily="18" charset="0"/>
                      </a:rPr>
                      <m:t>𝐸𝑠𝑓𝑒𝑟𝑎</m:t>
                    </m:r>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𝑐</m:t>
                                </m:r>
                              </m:sub>
                            </m:sSub>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𝑐</m:t>
                                </m:r>
                              </m:sub>
                            </m:sSub>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𝑧</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𝑐</m:t>
                                </m:r>
                              </m:sub>
                            </m:sSub>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oMath>
                </a14:m>
                <a:endParaRPr lang="pt-BR" dirty="0"/>
              </a:p>
              <a:p>
                <a:r>
                  <a:rPr lang="pt-BR" dirty="0"/>
                  <a:t>Normal da esfera: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𝑐</m:t>
                        </m:r>
                      </m:sub>
                    </m:sSub>
                    <m:r>
                      <a:rPr lang="pt-BR" b="0" i="1" smtClean="0">
                        <a:latin typeface="Cambria Math" panose="02040503050406030204" pitchFamily="18" charset="0"/>
                      </a:rPr>
                      <m:t>,</m:t>
                    </m:r>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𝑐</m:t>
                        </m:r>
                      </m:sub>
                    </m:sSub>
                    <m:r>
                      <a:rPr lang="pt-BR" b="0" i="1" smtClean="0">
                        <a:latin typeface="Cambria Math" panose="02040503050406030204" pitchFamily="18" charset="0"/>
                      </a:rPr>
                      <m:t>, </m:t>
                    </m:r>
                    <m:r>
                      <a:rPr lang="pt-BR" b="0" i="1" smtClean="0">
                        <a:latin typeface="Cambria Math" panose="02040503050406030204" pitchFamily="18" charset="0"/>
                      </a:rPr>
                      <m:t>𝑧</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𝑐</m:t>
                        </m:r>
                      </m:sub>
                    </m:sSub>
                    <m:r>
                      <a:rPr lang="pt-BR" b="0" i="1" smtClean="0">
                        <a:latin typeface="Cambria Math" panose="02040503050406030204" pitchFamily="18" charset="0"/>
                      </a:rPr>
                      <m:t>)/</m:t>
                    </m:r>
                    <m:r>
                      <a:rPr lang="pt-BR" b="0" i="1" smtClean="0">
                        <a:latin typeface="Cambria Math" panose="02040503050406030204" pitchFamily="18" charset="0"/>
                      </a:rPr>
                      <m:t>𝑟</m:t>
                    </m:r>
                  </m:oMath>
                </a14:m>
                <a:endParaRPr lang="pt-BR" dirty="0"/>
              </a:p>
              <a:p>
                <a14:m>
                  <m:oMath xmlns:m="http://schemas.openxmlformats.org/officeDocument/2006/math">
                    <m:r>
                      <a:rPr lang="pt-BR" b="0" i="1" smtClean="0">
                        <a:solidFill>
                          <a:srgbClr val="FF0000"/>
                        </a:solidFill>
                        <a:latin typeface="Cambria Math" panose="02040503050406030204" pitchFamily="18" charset="0"/>
                      </a:rPr>
                      <m:t>𝑥</m:t>
                    </m:r>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𝑥</m:t>
                        </m:r>
                      </m:e>
                      <m:sub>
                        <m:r>
                          <a:rPr lang="pt-BR" b="0" i="1" smtClean="0">
                            <a:solidFill>
                              <a:srgbClr val="FF0000"/>
                            </a:solidFill>
                            <a:latin typeface="Cambria Math" panose="02040503050406030204" pitchFamily="18" charset="0"/>
                          </a:rPr>
                          <m:t>𝑒</m:t>
                        </m:r>
                      </m:sub>
                    </m:sSub>
                    <m:r>
                      <a:rPr lang="pt-BR" b="0" i="1" smtClean="0">
                        <a:solidFill>
                          <a:srgbClr val="FF0000"/>
                        </a:solidFill>
                        <a:latin typeface="Cambria Math" panose="02040503050406030204" pitchFamily="18" charset="0"/>
                      </a:rPr>
                      <m:t>+</m:t>
                    </m:r>
                    <m:r>
                      <a:rPr lang="pt-BR" b="0" i="1" smtClean="0">
                        <a:solidFill>
                          <a:srgbClr val="FF0000"/>
                        </a:solidFill>
                        <a:latin typeface="Cambria Math" panose="02040503050406030204" pitchFamily="18" charset="0"/>
                      </a:rPr>
                      <m:t>𝑡</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𝑥</m:t>
                        </m:r>
                      </m:e>
                      <m:sub>
                        <m:r>
                          <a:rPr lang="pt-BR" b="0" i="1" smtClean="0">
                            <a:solidFill>
                              <a:srgbClr val="FF0000"/>
                            </a:solidFill>
                            <a:latin typeface="Cambria Math" panose="02040503050406030204" pitchFamily="18" charset="0"/>
                          </a:rPr>
                          <m:t>𝑑</m:t>
                        </m:r>
                      </m:sub>
                    </m:sSub>
                    <m:r>
                      <a:rPr lang="pt-BR" b="0" i="1" smtClean="0">
                        <a:latin typeface="Cambria Math" panose="02040503050406030204" pitchFamily="18" charset="0"/>
                      </a:rPr>
                      <m:t>,   </m:t>
                    </m:r>
                    <m:r>
                      <a:rPr lang="pt-BR" b="0" i="1" smtClean="0">
                        <a:solidFill>
                          <a:srgbClr val="00B050"/>
                        </a:solidFill>
                        <a:latin typeface="Cambria Math" panose="02040503050406030204" pitchFamily="18" charset="0"/>
                      </a:rPr>
                      <m:t>𝑦</m:t>
                    </m:r>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𝑦</m:t>
                        </m:r>
                      </m:e>
                      <m:sub>
                        <m:r>
                          <a:rPr lang="pt-BR" b="0" i="1" smtClean="0">
                            <a:solidFill>
                              <a:srgbClr val="00B050"/>
                            </a:solidFill>
                            <a:latin typeface="Cambria Math" panose="02040503050406030204" pitchFamily="18" charset="0"/>
                          </a:rPr>
                          <m:t>𝑒</m:t>
                        </m:r>
                      </m:sub>
                    </m:sSub>
                    <m:r>
                      <a:rPr lang="pt-BR" b="0" i="1" smtClean="0">
                        <a:solidFill>
                          <a:srgbClr val="00B050"/>
                        </a:solidFill>
                        <a:latin typeface="Cambria Math" panose="02040503050406030204" pitchFamily="18" charset="0"/>
                      </a:rPr>
                      <m:t>+</m:t>
                    </m:r>
                    <m:r>
                      <a:rPr lang="pt-BR" b="0" i="1" smtClean="0">
                        <a:solidFill>
                          <a:srgbClr val="00B050"/>
                        </a:solidFill>
                        <a:latin typeface="Cambria Math" panose="02040503050406030204" pitchFamily="18" charset="0"/>
                      </a:rPr>
                      <m:t>𝑡</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𝑦</m:t>
                        </m:r>
                      </m:e>
                      <m:sub>
                        <m:r>
                          <a:rPr lang="pt-BR" b="0" i="1" smtClean="0">
                            <a:solidFill>
                              <a:srgbClr val="00B050"/>
                            </a:solidFill>
                            <a:latin typeface="Cambria Math" panose="02040503050406030204" pitchFamily="18" charset="0"/>
                          </a:rPr>
                          <m:t>𝑑</m:t>
                        </m:r>
                      </m:sub>
                    </m:sSub>
                    <m:r>
                      <a:rPr lang="pt-BR" b="0" i="1" smtClean="0">
                        <a:latin typeface="Cambria Math" panose="02040503050406030204" pitchFamily="18" charset="0"/>
                      </a:rPr>
                      <m:t>,   </m:t>
                    </m:r>
                    <m:r>
                      <a:rPr lang="pt-BR" b="0" i="1" smtClean="0">
                        <a:solidFill>
                          <a:srgbClr val="0070C0"/>
                        </a:solidFill>
                        <a:latin typeface="Cambria Math" panose="02040503050406030204" pitchFamily="18" charset="0"/>
                      </a:rPr>
                      <m:t>𝑧</m:t>
                    </m:r>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𝑧</m:t>
                        </m:r>
                      </m:e>
                      <m:sub>
                        <m:r>
                          <a:rPr lang="pt-BR" b="0" i="1" smtClean="0">
                            <a:solidFill>
                              <a:srgbClr val="0070C0"/>
                            </a:solidFill>
                            <a:latin typeface="Cambria Math" panose="02040503050406030204" pitchFamily="18" charset="0"/>
                          </a:rPr>
                          <m:t>𝑒</m:t>
                        </m:r>
                      </m:sub>
                    </m:sSub>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𝑡</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𝑧</m:t>
                        </m:r>
                      </m:e>
                      <m:sub>
                        <m:r>
                          <a:rPr lang="pt-BR" b="0" i="1" smtClean="0">
                            <a:solidFill>
                              <a:srgbClr val="0070C0"/>
                            </a:solidFill>
                            <a:latin typeface="Cambria Math" panose="02040503050406030204" pitchFamily="18" charset="0"/>
                          </a:rPr>
                          <m:t>𝑑</m:t>
                        </m:r>
                      </m:sub>
                    </m:sSub>
                  </m:oMath>
                </a14:m>
                <a:endParaRPr lang="pt-BR" dirty="0"/>
              </a:p>
              <a:p>
                <a14:m>
                  <m:oMath xmlns:m="http://schemas.openxmlformats.org/officeDocument/2006/math">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𝑡</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𝑑</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𝑐</m:t>
                                </m:r>
                              </m:sub>
                            </m:sSub>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𝑡</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𝑑</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𝑐</m:t>
                                </m:r>
                              </m:sub>
                            </m:sSub>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𝑡</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𝑑</m:t>
                                </m:r>
                              </m:sub>
                            </m:sSub>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oMath>
                </a14:m>
                <a:endParaRPr lang="pt-BR" dirty="0"/>
              </a:p>
              <a:p>
                <a:pPr lvl="1"/>
                <a:r>
                  <a:rPr lang="pt-BR" dirty="0"/>
                  <a:t>Se houver duas raízes: o raio intersecta a esfera em dois pontos</a:t>
                </a:r>
              </a:p>
              <a:p>
                <a:pPr lvl="1"/>
                <a:r>
                  <a:rPr lang="pt-BR" dirty="0"/>
                  <a:t>Se houver uma raiz: o raio intersecta a esfera em um ponto</a:t>
                </a:r>
              </a:p>
              <a:p>
                <a:pPr lvl="1"/>
                <a:r>
                  <a:rPr lang="pt-BR" dirty="0"/>
                  <a:t>Se não tiver solução: raio não intersecta a esfera.</a:t>
                </a:r>
              </a:p>
            </p:txBody>
          </p:sp>
        </mc:Choice>
        <mc:Fallback xmlns="">
          <p:sp>
            <p:nvSpPr>
              <p:cNvPr id="3" name="Espaço Reservado para Conteúdo 2">
                <a:extLst>
                  <a:ext uri="{FF2B5EF4-FFF2-40B4-BE49-F238E27FC236}">
                    <a16:creationId xmlns:a16="http://schemas.microsoft.com/office/drawing/2014/main" id="{95C554B8-1794-4F08-BF82-DEBD3D459D96}"/>
                  </a:ext>
                </a:extLst>
              </p:cNvPr>
              <p:cNvSpPr>
                <a:spLocks noGrp="1" noRot="1" noChangeAspect="1" noMove="1" noResize="1" noEditPoints="1" noAdjustHandles="1" noChangeArrowheads="1" noChangeShapeType="1" noTextEdit="1"/>
              </p:cNvSpPr>
              <p:nvPr>
                <p:ph idx="1"/>
              </p:nvPr>
            </p:nvSpPr>
            <p:spPr>
              <a:xfrm>
                <a:off x="824132" y="1825625"/>
                <a:ext cx="10515600" cy="4351338"/>
              </a:xfrm>
              <a:blipFill>
                <a:blip r:embed="rId2"/>
                <a:stretch>
                  <a:fillRect l="-1043" t="-1120" b="-2381"/>
                </a:stretch>
              </a:blipFill>
            </p:spPr>
            <p:txBody>
              <a:bodyPr/>
              <a:lstStyle/>
              <a:p>
                <a:r>
                  <a:rPr lang="pt-BR">
                    <a:noFill/>
                  </a:rPr>
                  <a:t> </a:t>
                </a:r>
              </a:p>
            </p:txBody>
          </p:sp>
        </mc:Fallback>
      </mc:AlternateContent>
    </p:spTree>
    <p:extLst>
      <p:ext uri="{BB962C8B-B14F-4D97-AF65-F5344CB8AC3E}">
        <p14:creationId xmlns:p14="http://schemas.microsoft.com/office/powerpoint/2010/main" val="233375586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AEDFA8-251E-4DBD-A7C9-2206E7C440B2}"/>
              </a:ext>
            </a:extLst>
          </p:cNvPr>
          <p:cNvSpPr>
            <a:spLocks noGrp="1"/>
          </p:cNvSpPr>
          <p:nvPr>
            <p:ph type="title"/>
          </p:nvPr>
        </p:nvSpPr>
        <p:spPr/>
        <p:txBody>
          <a:bodyPr/>
          <a:lstStyle/>
          <a:p>
            <a:r>
              <a:rPr lang="pt-BR" dirty="0"/>
              <a:t>Cálculo de Intersecção com o Plano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2FDB536-1E4B-47FA-89A7-FAE347063C40}"/>
                  </a:ext>
                </a:extLst>
              </p:cNvPr>
              <p:cNvSpPr>
                <a:spLocks noGrp="1"/>
              </p:cNvSpPr>
              <p:nvPr>
                <p:ph idx="1"/>
              </p:nvPr>
            </p:nvSpPr>
            <p:spPr>
              <a:xfrm>
                <a:off x="838202" y="1825625"/>
                <a:ext cx="5590734" cy="4195347"/>
              </a:xfrm>
            </p:spPr>
            <p:txBody>
              <a:bodyPr>
                <a:normAutofit fontScale="92500" lnSpcReduction="20000"/>
              </a:bodyPr>
              <a:lstStyle/>
              <a:p>
                <a:r>
                  <a:rPr lang="pt-BR" dirty="0"/>
                  <a:t>Toda malha de polígonos pode ser convertida em malha de triângulos.</a:t>
                </a:r>
              </a:p>
              <a:p>
                <a:r>
                  <a:rPr lang="pt-BR" dirty="0"/>
                  <a:t>Então, precisamos verificar se a intersecção com a malha ocorre em alguns do triângulo da malha.</a:t>
                </a:r>
              </a:p>
              <a:p>
                <a:r>
                  <a:rPr lang="pt-BR" dirty="0"/>
                  <a:t>Equação do plano: </a:t>
                </a:r>
                <a14:m>
                  <m:oMath xmlns:m="http://schemas.openxmlformats.org/officeDocument/2006/math">
                    <m:r>
                      <a:rPr lang="pt-BR" b="0" i="1" smtClean="0">
                        <a:latin typeface="Cambria Math" panose="02040503050406030204" pitchFamily="18" charset="0"/>
                      </a:rPr>
                      <m:t>𝐴𝑥</m:t>
                    </m:r>
                    <m:r>
                      <a:rPr lang="pt-BR" b="0" i="1" smtClean="0">
                        <a:latin typeface="Cambria Math" panose="02040503050406030204" pitchFamily="18" charset="0"/>
                      </a:rPr>
                      <m:t>+</m:t>
                    </m:r>
                    <m:r>
                      <a:rPr lang="pt-BR" b="0" i="1" smtClean="0">
                        <a:latin typeface="Cambria Math" panose="02040503050406030204" pitchFamily="18" charset="0"/>
                      </a:rPr>
                      <m:t>𝐵𝑦</m:t>
                    </m:r>
                    <m:r>
                      <a:rPr lang="pt-BR" b="0" i="1" smtClean="0">
                        <a:latin typeface="Cambria Math" panose="02040503050406030204" pitchFamily="18" charset="0"/>
                      </a:rPr>
                      <m:t>+</m:t>
                    </m:r>
                    <m:r>
                      <a:rPr lang="pt-BR" b="0" i="1" smtClean="0">
                        <a:latin typeface="Cambria Math" panose="02040503050406030204" pitchFamily="18" charset="0"/>
                      </a:rPr>
                      <m:t>𝐶𝑧</m:t>
                    </m:r>
                    <m:r>
                      <a:rPr lang="pt-BR" b="0" i="1" smtClean="0">
                        <a:latin typeface="Cambria Math" panose="02040503050406030204" pitchFamily="18" charset="0"/>
                      </a:rPr>
                      <m:t>+</m:t>
                    </m:r>
                    <m:r>
                      <a:rPr lang="pt-BR" b="0" i="1" smtClean="0">
                        <a:latin typeface="Cambria Math" panose="02040503050406030204" pitchFamily="18" charset="0"/>
                      </a:rPr>
                      <m:t>𝐷</m:t>
                    </m:r>
                    <m:r>
                      <a:rPr lang="pt-BR" b="0" i="1" smtClean="0">
                        <a:latin typeface="Cambria Math" panose="02040503050406030204" pitchFamily="18" charset="0"/>
                      </a:rPr>
                      <m:t>=0</m:t>
                    </m:r>
                  </m:oMath>
                </a14:m>
                <a:endParaRPr lang="pt-BR" b="0" dirty="0"/>
              </a:p>
              <a:p>
                <a:r>
                  <a:rPr lang="pt-BR" dirty="0"/>
                  <a:t>Normal do plano: </a:t>
                </a:r>
                <a14:m>
                  <m:oMath xmlns:m="http://schemas.openxmlformats.org/officeDocument/2006/math">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𝐴</m:t>
                    </m:r>
                    <m:r>
                      <a:rPr lang="pt-BR" b="0" i="1" smtClean="0">
                        <a:latin typeface="Cambria Math" panose="02040503050406030204" pitchFamily="18" charset="0"/>
                      </a:rPr>
                      <m:t>, </m:t>
                    </m:r>
                    <m:r>
                      <a:rPr lang="pt-BR" b="0" i="1" smtClean="0">
                        <a:latin typeface="Cambria Math" panose="02040503050406030204" pitchFamily="18" charset="0"/>
                      </a:rPr>
                      <m:t>𝐵</m:t>
                    </m:r>
                    <m:r>
                      <a:rPr lang="pt-BR" b="0" i="1" smtClean="0">
                        <a:latin typeface="Cambria Math" panose="02040503050406030204" pitchFamily="18" charset="0"/>
                      </a:rPr>
                      <m:t>, </m:t>
                    </m:r>
                    <m:r>
                      <a:rPr lang="pt-BR" b="0" i="1" smtClean="0">
                        <a:latin typeface="Cambria Math" panose="02040503050406030204" pitchFamily="18" charset="0"/>
                      </a:rPr>
                      <m:t>𝐶</m:t>
                    </m:r>
                    <m:r>
                      <a:rPr lang="pt-BR" b="0" i="1" smtClean="0">
                        <a:latin typeface="Cambria Math" panose="02040503050406030204" pitchFamily="18" charset="0"/>
                      </a:rPr>
                      <m:t>)</m:t>
                    </m:r>
                  </m:oMath>
                </a14:m>
                <a:endParaRPr lang="pt-BR" dirty="0"/>
              </a:p>
              <a:p>
                <a:r>
                  <a:rPr lang="pt-BR" dirty="0"/>
                  <a:t>Equação do plano dado a normal e um ponto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𝑜</m:t>
                        </m:r>
                      </m:sub>
                    </m:sSub>
                  </m:oMath>
                </a14:m>
                <a:r>
                  <a:rPr lang="pt-BR" dirty="0"/>
                  <a:t> do plano:</a:t>
                </a:r>
              </a:p>
              <a:p>
                <a:pPr lvl="1"/>
                <a:r>
                  <a:rPr lang="pt-BR" dirty="0"/>
                  <a:t> </a:t>
                </a:r>
                <a14:m>
                  <m:oMath xmlns:m="http://schemas.openxmlformats.org/officeDocument/2006/math">
                    <m:r>
                      <m:rPr>
                        <m:sty m:val="p"/>
                      </m:rPr>
                      <a:rPr lang="pt-BR" b="0" i="0" smtClean="0">
                        <a:latin typeface="Cambria Math" panose="02040503050406030204" pitchFamily="18" charset="0"/>
                      </a:rPr>
                      <m:t>A</m:t>
                    </m:r>
                    <m:d>
                      <m:dPr>
                        <m:ctrlPr>
                          <a:rPr lang="pt-BR" b="0" i="1" smtClean="0">
                            <a:latin typeface="Cambria Math" panose="02040503050406030204" pitchFamily="18" charset="0"/>
                          </a:rPr>
                        </m:ctrlPr>
                      </m:dPr>
                      <m:e>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𝑜</m:t>
                            </m:r>
                          </m:sub>
                        </m:sSub>
                      </m:e>
                    </m:d>
                    <m:r>
                      <a:rPr lang="pt-BR" b="0" i="1" smtClean="0">
                        <a:latin typeface="Cambria Math" panose="02040503050406030204" pitchFamily="18" charset="0"/>
                      </a:rPr>
                      <m:t>+</m:t>
                    </m:r>
                    <m:r>
                      <a:rPr lang="pt-BR" b="0" i="1" smtClean="0">
                        <a:latin typeface="Cambria Math" panose="02040503050406030204" pitchFamily="18" charset="0"/>
                      </a:rPr>
                      <m:t>𝐵</m:t>
                    </m:r>
                    <m:d>
                      <m:dPr>
                        <m:ctrlPr>
                          <a:rPr lang="pt-BR" b="0" i="1" smtClean="0">
                            <a:latin typeface="Cambria Math" panose="02040503050406030204" pitchFamily="18" charset="0"/>
                          </a:rPr>
                        </m:ctrlPr>
                      </m:dPr>
                      <m:e>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𝑜</m:t>
                            </m:r>
                          </m:sub>
                        </m:sSub>
                      </m:e>
                    </m:d>
                    <m:r>
                      <a:rPr lang="pt-BR" b="0" i="1" smtClean="0">
                        <a:latin typeface="Cambria Math" panose="02040503050406030204" pitchFamily="18" charset="0"/>
                      </a:rPr>
                      <m:t>+</m:t>
                    </m:r>
                    <m:r>
                      <a:rPr lang="pt-BR" b="0" i="1" smtClean="0">
                        <a:latin typeface="Cambria Math" panose="02040503050406030204" pitchFamily="18" charset="0"/>
                      </a:rPr>
                      <m:t>𝐶</m:t>
                    </m:r>
                    <m:d>
                      <m:dPr>
                        <m:ctrlPr>
                          <a:rPr lang="pt-BR" b="0" i="1" smtClean="0">
                            <a:latin typeface="Cambria Math" panose="02040503050406030204" pitchFamily="18" charset="0"/>
                          </a:rPr>
                        </m:ctrlPr>
                      </m:dPr>
                      <m:e>
                        <m:r>
                          <a:rPr lang="pt-BR" b="0" i="1" smtClean="0">
                            <a:latin typeface="Cambria Math" panose="02040503050406030204" pitchFamily="18" charset="0"/>
                          </a:rPr>
                          <m:t>𝑧</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𝑜</m:t>
                            </m:r>
                          </m:sub>
                        </m:sSub>
                      </m:e>
                    </m:d>
                    <m:r>
                      <a:rPr lang="pt-BR" b="0" i="1" smtClean="0">
                        <a:latin typeface="Cambria Math" panose="02040503050406030204" pitchFamily="18" charset="0"/>
                      </a:rPr>
                      <m:t>=0</m:t>
                    </m:r>
                  </m:oMath>
                </a14:m>
                <a:endParaRPr lang="pt-BR" dirty="0"/>
              </a:p>
            </p:txBody>
          </p:sp>
        </mc:Choice>
        <mc:Fallback xmlns="">
          <p:sp>
            <p:nvSpPr>
              <p:cNvPr id="3" name="Espaço Reservado para Conteúdo 2">
                <a:extLst>
                  <a:ext uri="{FF2B5EF4-FFF2-40B4-BE49-F238E27FC236}">
                    <a16:creationId xmlns:a16="http://schemas.microsoft.com/office/drawing/2014/main" id="{C2FDB536-1E4B-47FA-89A7-FAE347063C40}"/>
                  </a:ext>
                </a:extLst>
              </p:cNvPr>
              <p:cNvSpPr>
                <a:spLocks noGrp="1" noRot="1" noChangeAspect="1" noMove="1" noResize="1" noEditPoints="1" noAdjustHandles="1" noChangeArrowheads="1" noChangeShapeType="1" noTextEdit="1"/>
              </p:cNvSpPr>
              <p:nvPr>
                <p:ph idx="1"/>
              </p:nvPr>
            </p:nvSpPr>
            <p:spPr>
              <a:xfrm>
                <a:off x="838202" y="1825625"/>
                <a:ext cx="5590734" cy="4195347"/>
              </a:xfrm>
              <a:blipFill>
                <a:blip r:embed="rId2"/>
                <a:stretch>
                  <a:fillRect l="-1745" t="-3628" r="-283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Espaço Reservado para Conteúdo 2">
                <a:extLst>
                  <a:ext uri="{FF2B5EF4-FFF2-40B4-BE49-F238E27FC236}">
                    <a16:creationId xmlns:a16="http://schemas.microsoft.com/office/drawing/2014/main" id="{927F3D0F-94B9-4DF3-89BD-2998BF32F251}"/>
                  </a:ext>
                </a:extLst>
              </p:cNvPr>
              <p:cNvSpPr txBox="1">
                <a:spLocks/>
              </p:cNvSpPr>
              <p:nvPr/>
            </p:nvSpPr>
            <p:spPr>
              <a:xfrm>
                <a:off x="6544992" y="1690687"/>
                <a:ext cx="5243734" cy="4195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𝑡</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𝑑</m:t>
                        </m:r>
                      </m:sub>
                    </m:sSub>
                    <m:r>
                      <a:rPr lang="pt-BR" b="0" i="1" smtClean="0">
                        <a:latin typeface="Cambria Math" panose="02040503050406030204" pitchFamily="18" charset="0"/>
                      </a:rPr>
                      <m:t>)+</m:t>
                    </m:r>
                    <m:r>
                      <a:rPr lang="pt-BR" b="0" i="1" smtClean="0">
                        <a:latin typeface="Cambria Math" panose="02040503050406030204" pitchFamily="18" charset="0"/>
                      </a:rPr>
                      <m:t>𝐵</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𝑡</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𝑑</m:t>
                            </m:r>
                          </m:sub>
                        </m:sSub>
                      </m:e>
                    </m:d>
                    <m:r>
                      <a:rPr lang="pt-BR" b="0" i="1" smtClean="0">
                        <a:latin typeface="Cambria Math" panose="02040503050406030204" pitchFamily="18" charset="0"/>
                      </a:rPr>
                      <m:t>+</m:t>
                    </m:r>
                    <m:r>
                      <a:rPr lang="pt-BR" b="0" i="1" smtClean="0">
                        <a:latin typeface="Cambria Math" panose="02040503050406030204" pitchFamily="18" charset="0"/>
                      </a:rPr>
                      <m:t>𝐶</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𝑡</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𝑑</m:t>
                            </m:r>
                          </m:sub>
                        </m:sSub>
                      </m:e>
                    </m:d>
                    <m:r>
                      <a:rPr lang="pt-BR" b="0" i="1" smtClean="0">
                        <a:latin typeface="Cambria Math" panose="02040503050406030204" pitchFamily="18" charset="0"/>
                      </a:rPr>
                      <m:t>+</m:t>
                    </m:r>
                    <m:r>
                      <a:rPr lang="pt-BR" b="0" i="1" smtClean="0">
                        <a:latin typeface="Cambria Math" panose="02040503050406030204" pitchFamily="18" charset="0"/>
                      </a:rPr>
                      <m:t>𝐷</m:t>
                    </m:r>
                    <m:r>
                      <a:rPr lang="pt-BR" b="0" i="1" smtClean="0">
                        <a:latin typeface="Cambria Math" panose="02040503050406030204" pitchFamily="18" charset="0"/>
                      </a:rPr>
                      <m:t>=0</m:t>
                    </m:r>
                  </m:oMath>
                </a14:m>
                <a:endParaRPr lang="pt-BR" dirty="0"/>
              </a:p>
              <a:p>
                <a:pPr lvl="1"/>
                <a:r>
                  <a:rPr lang="pt-BR" dirty="0"/>
                  <a:t>Só pode haver zero ou uma solução significando, respectivamente, que o raio não intersecta e intersecta o plano.</a:t>
                </a:r>
              </a:p>
              <a:p>
                <a:r>
                  <a:rPr lang="pt-BR" dirty="0"/>
                  <a:t>É preciso verificar se o ponto intersectado se encontra no interior no polígono da malha.</a:t>
                </a:r>
              </a:p>
            </p:txBody>
          </p:sp>
        </mc:Choice>
        <mc:Fallback xmlns="">
          <p:sp>
            <p:nvSpPr>
              <p:cNvPr id="4" name="Espaço Reservado para Conteúdo 2">
                <a:extLst>
                  <a:ext uri="{FF2B5EF4-FFF2-40B4-BE49-F238E27FC236}">
                    <a16:creationId xmlns:a16="http://schemas.microsoft.com/office/drawing/2014/main" id="{927F3D0F-94B9-4DF3-89BD-2998BF32F251}"/>
                  </a:ext>
                </a:extLst>
              </p:cNvPr>
              <p:cNvSpPr txBox="1">
                <a:spLocks noRot="1" noChangeAspect="1" noMove="1" noResize="1" noEditPoints="1" noAdjustHandles="1" noChangeArrowheads="1" noChangeShapeType="1" noTextEdit="1"/>
              </p:cNvSpPr>
              <p:nvPr/>
            </p:nvSpPr>
            <p:spPr>
              <a:xfrm>
                <a:off x="6544992" y="1690687"/>
                <a:ext cx="5243734" cy="4195347"/>
              </a:xfrm>
              <a:prstGeom prst="rect">
                <a:avLst/>
              </a:prstGeom>
              <a:blipFill>
                <a:blip r:embed="rId3"/>
                <a:stretch>
                  <a:fillRect l="-2093" t="-2322"/>
                </a:stretch>
              </a:blipFill>
            </p:spPr>
            <p:txBody>
              <a:bodyPr/>
              <a:lstStyle/>
              <a:p>
                <a:r>
                  <a:rPr lang="pt-BR">
                    <a:noFill/>
                  </a:rPr>
                  <a:t> </a:t>
                </a:r>
              </a:p>
            </p:txBody>
          </p:sp>
        </mc:Fallback>
      </mc:AlternateContent>
    </p:spTree>
    <p:extLst>
      <p:ext uri="{BB962C8B-B14F-4D97-AF65-F5344CB8AC3E}">
        <p14:creationId xmlns:p14="http://schemas.microsoft.com/office/powerpoint/2010/main" val="416856196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AEDFA8-251E-4DBD-A7C9-2206E7C440B2}"/>
              </a:ext>
            </a:extLst>
          </p:cNvPr>
          <p:cNvSpPr>
            <a:spLocks noGrp="1"/>
          </p:cNvSpPr>
          <p:nvPr>
            <p:ph type="title"/>
          </p:nvPr>
        </p:nvSpPr>
        <p:spPr/>
        <p:txBody>
          <a:bodyPr/>
          <a:lstStyle/>
          <a:p>
            <a:r>
              <a:rPr lang="pt-BR" dirty="0"/>
              <a:t>Cálculo de Intersecção com o Plano</a:t>
            </a:r>
          </a:p>
        </p:txBody>
      </p:sp>
      <mc:AlternateContent xmlns:mc="http://schemas.openxmlformats.org/markup-compatibility/2006" xmlns:a14="http://schemas.microsoft.com/office/drawing/2010/main">
        <mc:Choice Requires="a14">
          <p:sp>
            <p:nvSpPr>
              <p:cNvPr id="4" name="Espaço Reservado para Conteúdo 2">
                <a:extLst>
                  <a:ext uri="{FF2B5EF4-FFF2-40B4-BE49-F238E27FC236}">
                    <a16:creationId xmlns:a16="http://schemas.microsoft.com/office/drawing/2014/main" id="{927F3D0F-94B9-4DF3-89BD-2998BF32F251}"/>
                  </a:ext>
                </a:extLst>
              </p:cNvPr>
              <p:cNvSpPr txBox="1">
                <a:spLocks/>
              </p:cNvSpPr>
              <p:nvPr/>
            </p:nvSpPr>
            <p:spPr>
              <a:xfrm>
                <a:off x="852266" y="2028312"/>
                <a:ext cx="5243734" cy="4195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𝑡</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𝑑</m:t>
                        </m:r>
                      </m:sub>
                    </m:sSub>
                    <m:r>
                      <a:rPr lang="pt-BR" b="0" i="1" smtClean="0">
                        <a:latin typeface="Cambria Math" panose="02040503050406030204" pitchFamily="18" charset="0"/>
                      </a:rPr>
                      <m:t>)+</m:t>
                    </m:r>
                    <m:r>
                      <a:rPr lang="pt-BR" b="0" i="1" smtClean="0">
                        <a:latin typeface="Cambria Math" panose="02040503050406030204" pitchFamily="18" charset="0"/>
                      </a:rPr>
                      <m:t>𝐵</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𝑡</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𝑑</m:t>
                            </m:r>
                          </m:sub>
                        </m:sSub>
                      </m:e>
                    </m:d>
                    <m:r>
                      <a:rPr lang="pt-BR" b="0" i="1" smtClean="0">
                        <a:latin typeface="Cambria Math" panose="02040503050406030204" pitchFamily="18" charset="0"/>
                      </a:rPr>
                      <m:t>+</m:t>
                    </m:r>
                    <m:r>
                      <a:rPr lang="pt-BR" b="0" i="1" smtClean="0">
                        <a:latin typeface="Cambria Math" panose="02040503050406030204" pitchFamily="18" charset="0"/>
                      </a:rPr>
                      <m:t>𝐶</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𝑒</m:t>
                            </m:r>
                          </m:sub>
                        </m:sSub>
                        <m:r>
                          <a:rPr lang="pt-BR" b="0" i="1" smtClean="0">
                            <a:latin typeface="Cambria Math" panose="02040503050406030204" pitchFamily="18" charset="0"/>
                          </a:rPr>
                          <m:t>+</m:t>
                        </m:r>
                        <m:r>
                          <a:rPr lang="pt-BR" b="0" i="1" smtClean="0">
                            <a:latin typeface="Cambria Math" panose="02040503050406030204" pitchFamily="18" charset="0"/>
                          </a:rPr>
                          <m:t>𝑡</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𝑧</m:t>
                            </m:r>
                          </m:e>
                          <m:sub>
                            <m:r>
                              <a:rPr lang="pt-BR" b="0" i="1" smtClean="0">
                                <a:latin typeface="Cambria Math" panose="02040503050406030204" pitchFamily="18" charset="0"/>
                              </a:rPr>
                              <m:t>𝑑</m:t>
                            </m:r>
                          </m:sub>
                        </m:sSub>
                      </m:e>
                    </m:d>
                    <m:r>
                      <a:rPr lang="pt-BR" b="0" i="1" smtClean="0">
                        <a:latin typeface="Cambria Math" panose="02040503050406030204" pitchFamily="18" charset="0"/>
                      </a:rPr>
                      <m:t>+</m:t>
                    </m:r>
                    <m:r>
                      <a:rPr lang="pt-BR" b="0" i="1" smtClean="0">
                        <a:latin typeface="Cambria Math" panose="02040503050406030204" pitchFamily="18" charset="0"/>
                      </a:rPr>
                      <m:t>𝐷</m:t>
                    </m:r>
                    <m:r>
                      <a:rPr lang="pt-BR" b="0" i="1" smtClean="0">
                        <a:latin typeface="Cambria Math" panose="02040503050406030204" pitchFamily="18" charset="0"/>
                      </a:rPr>
                      <m:t>=0</m:t>
                    </m:r>
                  </m:oMath>
                </a14:m>
                <a:endParaRPr lang="pt-BR" dirty="0"/>
              </a:p>
              <a:p>
                <a:pPr lvl="1"/>
                <a:r>
                  <a:rPr lang="pt-BR" dirty="0"/>
                  <a:t>Só pode haver zero ou uma solução significando, respectivamente, que o raio não intersecta e intersecta o plano.</a:t>
                </a:r>
              </a:p>
              <a:p>
                <a:r>
                  <a:rPr lang="pt-BR" dirty="0"/>
                  <a:t>É preciso verificar se o ponto intersectado se encontra no interior no polígono da malha.</a:t>
                </a:r>
              </a:p>
            </p:txBody>
          </p:sp>
        </mc:Choice>
        <mc:Fallback xmlns="">
          <p:sp>
            <p:nvSpPr>
              <p:cNvPr id="4" name="Espaço Reservado para Conteúdo 2">
                <a:extLst>
                  <a:ext uri="{FF2B5EF4-FFF2-40B4-BE49-F238E27FC236}">
                    <a16:creationId xmlns:a16="http://schemas.microsoft.com/office/drawing/2014/main" id="{927F3D0F-94B9-4DF3-89BD-2998BF32F251}"/>
                  </a:ext>
                </a:extLst>
              </p:cNvPr>
              <p:cNvSpPr txBox="1">
                <a:spLocks noRot="1" noChangeAspect="1" noMove="1" noResize="1" noEditPoints="1" noAdjustHandles="1" noChangeArrowheads="1" noChangeShapeType="1" noTextEdit="1"/>
              </p:cNvSpPr>
              <p:nvPr/>
            </p:nvSpPr>
            <p:spPr>
              <a:xfrm>
                <a:off x="852266" y="2028312"/>
                <a:ext cx="5243734" cy="4195347"/>
              </a:xfrm>
              <a:prstGeom prst="rect">
                <a:avLst/>
              </a:prstGeom>
              <a:blipFill>
                <a:blip r:embed="rId2"/>
                <a:stretch>
                  <a:fillRect l="-2093" t="-2471"/>
                </a:stretch>
              </a:blipFill>
            </p:spPr>
            <p:txBody>
              <a:bodyPr/>
              <a:lstStyle/>
              <a:p>
                <a:r>
                  <a:rPr lang="pt-BR">
                    <a:noFill/>
                  </a:rPr>
                  <a:t> </a:t>
                </a:r>
              </a:p>
            </p:txBody>
          </p:sp>
        </mc:Fallback>
      </mc:AlternateContent>
      <p:pic>
        <p:nvPicPr>
          <p:cNvPr id="7" name="Imagem 6">
            <a:extLst>
              <a:ext uri="{FF2B5EF4-FFF2-40B4-BE49-F238E27FC236}">
                <a16:creationId xmlns:a16="http://schemas.microsoft.com/office/drawing/2014/main" id="{3475F318-61BF-4D1E-9C52-4656FDF48FC8}"/>
              </a:ext>
            </a:extLst>
          </p:cNvPr>
          <p:cNvPicPr>
            <a:picLocks noChangeAspect="1"/>
          </p:cNvPicPr>
          <p:nvPr/>
        </p:nvPicPr>
        <p:blipFill>
          <a:blip r:embed="rId3"/>
          <a:stretch>
            <a:fillRect/>
          </a:stretch>
        </p:blipFill>
        <p:spPr>
          <a:xfrm>
            <a:off x="5692580" y="1168400"/>
            <a:ext cx="5505450" cy="5324475"/>
          </a:xfrm>
          <a:prstGeom prst="rect">
            <a:avLst/>
          </a:prstGeom>
        </p:spPr>
      </p:pic>
    </p:spTree>
    <p:extLst>
      <p:ext uri="{BB962C8B-B14F-4D97-AF65-F5344CB8AC3E}">
        <p14:creationId xmlns:p14="http://schemas.microsoft.com/office/powerpoint/2010/main" val="263661688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E54D5-3F02-49F0-AD28-CA01AC81FA9E}"/>
              </a:ext>
            </a:extLst>
          </p:cNvPr>
          <p:cNvSpPr>
            <a:spLocks noGrp="1"/>
          </p:cNvSpPr>
          <p:nvPr>
            <p:ph type="title"/>
          </p:nvPr>
        </p:nvSpPr>
        <p:spPr/>
        <p:txBody>
          <a:bodyPr/>
          <a:lstStyle/>
          <a:p>
            <a:r>
              <a:rPr lang="pt-BR" dirty="0"/>
              <a:t>Exemplo 1</a:t>
            </a:r>
          </a:p>
        </p:txBody>
      </p:sp>
      <p:sp>
        <p:nvSpPr>
          <p:cNvPr id="3" name="Espaço Reservado para Conteúdo 2">
            <a:extLst>
              <a:ext uri="{FF2B5EF4-FFF2-40B4-BE49-F238E27FC236}">
                <a16:creationId xmlns:a16="http://schemas.microsoft.com/office/drawing/2014/main" id="{B40A6E4A-A845-4A7D-8A2E-A63D38D83CA9}"/>
              </a:ext>
            </a:extLst>
          </p:cNvPr>
          <p:cNvSpPr>
            <a:spLocks noGrp="1"/>
          </p:cNvSpPr>
          <p:nvPr>
            <p:ph idx="1"/>
          </p:nvPr>
        </p:nvSpPr>
        <p:spPr>
          <a:xfrm>
            <a:off x="838200" y="1811557"/>
            <a:ext cx="10515600" cy="4351338"/>
          </a:xfrm>
        </p:spPr>
        <p:txBody>
          <a:bodyPr/>
          <a:lstStyle/>
          <a:p>
            <a:r>
              <a:rPr lang="pt-BR" dirty="0"/>
              <a:t>Considere um observador na posição (1, 0, 0) olhando no sentido (0, 0, -1). Considere um ângulo de abertura da cena de 90 graus (horizontal e vertical) em uma projeção perspectiva com razão de aspecto igual a 1.  Determine os pixels correspondentes aos vértices do retângulo da imagem.</a:t>
            </a:r>
          </a:p>
          <a:p>
            <a:pPr marL="0" indent="0">
              <a:buNone/>
            </a:pPr>
            <a:endParaRPr lang="pt-BR" dirty="0">
              <a:solidFill>
                <a:srgbClr val="FF0000"/>
              </a:solidFill>
            </a:endParaRPr>
          </a:p>
          <a:p>
            <a:pPr marL="0" indent="0">
              <a:buNone/>
            </a:pPr>
            <a:endParaRPr lang="pt-BR" dirty="0">
              <a:solidFill>
                <a:srgbClr val="FF0000"/>
              </a:solidFill>
            </a:endParaRPr>
          </a:p>
        </p:txBody>
      </p:sp>
    </p:spTree>
    <p:extLst>
      <p:ext uri="{BB962C8B-B14F-4D97-AF65-F5344CB8AC3E}">
        <p14:creationId xmlns:p14="http://schemas.microsoft.com/office/powerpoint/2010/main" val="21649797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0E54D5-3F02-49F0-AD28-CA01AC81FA9E}"/>
              </a:ext>
            </a:extLst>
          </p:cNvPr>
          <p:cNvSpPr>
            <a:spLocks noGrp="1"/>
          </p:cNvSpPr>
          <p:nvPr>
            <p:ph type="title"/>
          </p:nvPr>
        </p:nvSpPr>
        <p:spPr>
          <a:xfrm>
            <a:off x="838200" y="365125"/>
            <a:ext cx="10515600" cy="1325563"/>
          </a:xfrm>
        </p:spPr>
        <p:txBody>
          <a:bodyPr/>
          <a:lstStyle/>
          <a:p>
            <a:r>
              <a:rPr lang="pt-BR" dirty="0"/>
              <a:t>Exemplo 1</a:t>
            </a:r>
          </a:p>
        </p:txBody>
      </p:sp>
      <p:sp>
        <p:nvSpPr>
          <p:cNvPr id="3" name="Espaço Reservado para Conteúdo 2">
            <a:extLst>
              <a:ext uri="{FF2B5EF4-FFF2-40B4-BE49-F238E27FC236}">
                <a16:creationId xmlns:a16="http://schemas.microsoft.com/office/drawing/2014/main" id="{B40A6E4A-A845-4A7D-8A2E-A63D38D83CA9}"/>
              </a:ext>
            </a:extLst>
          </p:cNvPr>
          <p:cNvSpPr>
            <a:spLocks noGrp="1"/>
          </p:cNvSpPr>
          <p:nvPr>
            <p:ph idx="1"/>
          </p:nvPr>
        </p:nvSpPr>
        <p:spPr>
          <a:xfrm>
            <a:off x="838200" y="1515289"/>
            <a:ext cx="10515600" cy="4351338"/>
          </a:xfrm>
        </p:spPr>
        <p:txBody>
          <a:bodyPr/>
          <a:lstStyle/>
          <a:p>
            <a:r>
              <a:rPr lang="pt-BR" dirty="0"/>
              <a:t>Considere um observador na posição (1, 0, 0) olhando no sentido (0, 0, -1) e com um vetor </a:t>
            </a:r>
            <a:r>
              <a:rPr lang="pt-BR" dirty="0" err="1"/>
              <a:t>up</a:t>
            </a:r>
            <a:r>
              <a:rPr lang="pt-BR" dirty="0"/>
              <a:t> igual a (0, 1, 0). Considere um ângulo de abertura da cena de 90 graus (horizontal e vertical) em uma projeção perspectiva com razão de aspecto igual a 1 e com um plano de projeção distante 1 unidade do centro de projeção.  Determine as coordenadas da câmera pixels correspondentes aos vértices do retângulo da imagem.</a:t>
            </a:r>
          </a:p>
          <a:p>
            <a:pPr marL="0" indent="0">
              <a:buNone/>
            </a:pPr>
            <a:endParaRPr lang="pt-BR" dirty="0">
              <a:solidFill>
                <a:srgbClr val="FF0000"/>
              </a:solidFill>
            </a:endParaRPr>
          </a:p>
          <a:p>
            <a:pPr marL="0" indent="0">
              <a:buNone/>
            </a:pPr>
            <a:endParaRPr lang="pt-BR" dirty="0">
              <a:solidFill>
                <a:srgbClr val="FF0000"/>
              </a:solidFill>
            </a:endParaRPr>
          </a:p>
        </p:txBody>
      </p:sp>
      <p:cxnSp>
        <p:nvCxnSpPr>
          <p:cNvPr id="7" name="Conector de Seta Reta 6">
            <a:extLst>
              <a:ext uri="{FF2B5EF4-FFF2-40B4-BE49-F238E27FC236}">
                <a16:creationId xmlns:a16="http://schemas.microsoft.com/office/drawing/2014/main" id="{031DAEB0-996B-4342-BC3E-60A25C07357A}"/>
              </a:ext>
            </a:extLst>
          </p:cNvPr>
          <p:cNvCxnSpPr>
            <a:cxnSpLocks/>
          </p:cNvCxnSpPr>
          <p:nvPr/>
        </p:nvCxnSpPr>
        <p:spPr>
          <a:xfrm>
            <a:off x="4270019" y="5162843"/>
            <a:ext cx="31999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BCACFE12-6EE6-4107-9499-7E57B4C2D495}"/>
              </a:ext>
            </a:extLst>
          </p:cNvPr>
          <p:cNvSpPr txBox="1"/>
          <p:nvPr/>
        </p:nvSpPr>
        <p:spPr>
          <a:xfrm>
            <a:off x="7065618" y="5190397"/>
            <a:ext cx="968535" cy="369332"/>
          </a:xfrm>
          <a:prstGeom prst="rect">
            <a:avLst/>
          </a:prstGeom>
          <a:noFill/>
        </p:spPr>
        <p:txBody>
          <a:bodyPr wrap="none" rtlCol="0">
            <a:spAutoFit/>
          </a:bodyPr>
          <a:lstStyle/>
          <a:p>
            <a:r>
              <a:rPr lang="pt-BR" dirty="0"/>
              <a:t>(0, 0, -1)</a:t>
            </a:r>
          </a:p>
        </p:txBody>
      </p:sp>
      <p:sp>
        <p:nvSpPr>
          <p:cNvPr id="11" name="CaixaDeTexto 10">
            <a:extLst>
              <a:ext uri="{FF2B5EF4-FFF2-40B4-BE49-F238E27FC236}">
                <a16:creationId xmlns:a16="http://schemas.microsoft.com/office/drawing/2014/main" id="{9C0C921E-9CF1-4549-BFE5-E22C7CCEABFF}"/>
              </a:ext>
            </a:extLst>
          </p:cNvPr>
          <p:cNvSpPr txBox="1"/>
          <p:nvPr/>
        </p:nvSpPr>
        <p:spPr>
          <a:xfrm>
            <a:off x="3981157" y="3429000"/>
            <a:ext cx="288862" cy="369332"/>
          </a:xfrm>
          <a:prstGeom prst="rect">
            <a:avLst/>
          </a:prstGeom>
          <a:noFill/>
        </p:spPr>
        <p:txBody>
          <a:bodyPr wrap="none" rtlCol="0">
            <a:spAutoFit/>
          </a:bodyPr>
          <a:lstStyle/>
          <a:p>
            <a:r>
              <a:rPr lang="pt-BR" dirty="0"/>
              <a:t>y</a:t>
            </a:r>
          </a:p>
        </p:txBody>
      </p:sp>
      <p:sp>
        <p:nvSpPr>
          <p:cNvPr id="18" name="Fluxograma: Conector 17">
            <a:extLst>
              <a:ext uri="{FF2B5EF4-FFF2-40B4-BE49-F238E27FC236}">
                <a16:creationId xmlns:a16="http://schemas.microsoft.com/office/drawing/2014/main" id="{5DF2AC11-E119-4F54-8934-A73017CABA97}"/>
              </a:ext>
            </a:extLst>
          </p:cNvPr>
          <p:cNvSpPr/>
          <p:nvPr/>
        </p:nvSpPr>
        <p:spPr>
          <a:xfrm>
            <a:off x="5219114" y="5120639"/>
            <a:ext cx="112540" cy="984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7" name="Conector reto 26">
            <a:extLst>
              <a:ext uri="{FF2B5EF4-FFF2-40B4-BE49-F238E27FC236}">
                <a16:creationId xmlns:a16="http://schemas.microsoft.com/office/drawing/2014/main" id="{347109D7-2967-4390-AD11-AC969C83F79C}"/>
              </a:ext>
            </a:extLst>
          </p:cNvPr>
          <p:cNvCxnSpPr>
            <a:cxnSpLocks/>
          </p:cNvCxnSpPr>
          <p:nvPr/>
        </p:nvCxnSpPr>
        <p:spPr>
          <a:xfrm flipV="1">
            <a:off x="5293034" y="3862274"/>
            <a:ext cx="1513859" cy="1273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835FF0C0-6144-4E0F-876E-88D0C6F658B8}"/>
              </a:ext>
            </a:extLst>
          </p:cNvPr>
          <p:cNvCxnSpPr>
            <a:cxnSpLocks/>
          </p:cNvCxnSpPr>
          <p:nvPr/>
        </p:nvCxnSpPr>
        <p:spPr>
          <a:xfrm>
            <a:off x="5275384" y="5170324"/>
            <a:ext cx="1570714" cy="1048843"/>
          </a:xfrm>
          <a:prstGeom prst="line">
            <a:avLst/>
          </a:prstGeom>
        </p:spPr>
        <p:style>
          <a:lnRef idx="1">
            <a:schemeClr val="accent1"/>
          </a:lnRef>
          <a:fillRef idx="0">
            <a:schemeClr val="accent1"/>
          </a:fillRef>
          <a:effectRef idx="0">
            <a:schemeClr val="accent1"/>
          </a:effectRef>
          <a:fontRef idx="minor">
            <a:schemeClr val="tx1"/>
          </a:fontRef>
        </p:style>
      </p:cxnSp>
      <p:sp>
        <p:nvSpPr>
          <p:cNvPr id="34" name="Arco 33">
            <a:extLst>
              <a:ext uri="{FF2B5EF4-FFF2-40B4-BE49-F238E27FC236}">
                <a16:creationId xmlns:a16="http://schemas.microsoft.com/office/drawing/2014/main" id="{ADDC8EA9-9E55-42FE-930B-04B3559060F8}"/>
              </a:ext>
            </a:extLst>
          </p:cNvPr>
          <p:cNvSpPr/>
          <p:nvPr/>
        </p:nvSpPr>
        <p:spPr>
          <a:xfrm rot="2120920">
            <a:off x="5266520" y="4831761"/>
            <a:ext cx="583077" cy="634613"/>
          </a:xfrm>
          <a:prstGeom prst="arc">
            <a:avLst>
              <a:gd name="adj1" fmla="val 15213609"/>
              <a:gd name="adj2" fmla="val 223551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35" name="CaixaDeTexto 34">
            <a:extLst>
              <a:ext uri="{FF2B5EF4-FFF2-40B4-BE49-F238E27FC236}">
                <a16:creationId xmlns:a16="http://schemas.microsoft.com/office/drawing/2014/main" id="{822297A9-AE72-4027-B9F5-DB3BD9DD575B}"/>
              </a:ext>
            </a:extLst>
          </p:cNvPr>
          <p:cNvSpPr txBox="1"/>
          <p:nvPr/>
        </p:nvSpPr>
        <p:spPr>
          <a:xfrm>
            <a:off x="5746488" y="4697623"/>
            <a:ext cx="594598" cy="369332"/>
          </a:xfrm>
          <a:prstGeom prst="rect">
            <a:avLst/>
          </a:prstGeom>
          <a:noFill/>
        </p:spPr>
        <p:txBody>
          <a:bodyPr wrap="square" rtlCol="0">
            <a:spAutoFit/>
          </a:bodyPr>
          <a:lstStyle/>
          <a:p>
            <a:r>
              <a:rPr lang="pt-BR" dirty="0"/>
              <a:t>45º</a:t>
            </a:r>
          </a:p>
        </p:txBody>
      </p:sp>
      <p:sp>
        <p:nvSpPr>
          <p:cNvPr id="26" name="CaixaDeTexto 25">
            <a:extLst>
              <a:ext uri="{FF2B5EF4-FFF2-40B4-BE49-F238E27FC236}">
                <a16:creationId xmlns:a16="http://schemas.microsoft.com/office/drawing/2014/main" id="{EF5CD07B-8E62-4ABF-B9A8-2F76A04A752A}"/>
              </a:ext>
            </a:extLst>
          </p:cNvPr>
          <p:cNvSpPr txBox="1"/>
          <p:nvPr/>
        </p:nvSpPr>
        <p:spPr>
          <a:xfrm>
            <a:off x="4636162" y="5229402"/>
            <a:ext cx="898003" cy="369332"/>
          </a:xfrm>
          <a:prstGeom prst="rect">
            <a:avLst/>
          </a:prstGeom>
          <a:noFill/>
        </p:spPr>
        <p:txBody>
          <a:bodyPr wrap="none" rtlCol="0">
            <a:spAutoFit/>
          </a:bodyPr>
          <a:lstStyle/>
          <a:p>
            <a:r>
              <a:rPr lang="pt-BR" dirty="0"/>
              <a:t>(1, 0, 0)</a:t>
            </a:r>
          </a:p>
        </p:txBody>
      </p:sp>
      <p:cxnSp>
        <p:nvCxnSpPr>
          <p:cNvPr id="16" name="Conector reto 15">
            <a:extLst>
              <a:ext uri="{FF2B5EF4-FFF2-40B4-BE49-F238E27FC236}">
                <a16:creationId xmlns:a16="http://schemas.microsoft.com/office/drawing/2014/main" id="{C9982A02-8FDC-435C-9916-D97F7422B37B}"/>
              </a:ext>
            </a:extLst>
          </p:cNvPr>
          <p:cNvCxnSpPr>
            <a:cxnSpLocks/>
          </p:cNvCxnSpPr>
          <p:nvPr/>
        </p:nvCxnSpPr>
        <p:spPr>
          <a:xfrm>
            <a:off x="6479782" y="4001294"/>
            <a:ext cx="17650" cy="2310606"/>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1" name="CaixaDeTexto 30">
            <a:extLst>
              <a:ext uri="{FF2B5EF4-FFF2-40B4-BE49-F238E27FC236}">
                <a16:creationId xmlns:a16="http://schemas.microsoft.com/office/drawing/2014/main" id="{D334FFA3-AE68-4FED-BF62-3E5C89E49B96}"/>
              </a:ext>
            </a:extLst>
          </p:cNvPr>
          <p:cNvSpPr txBox="1"/>
          <p:nvPr/>
        </p:nvSpPr>
        <p:spPr>
          <a:xfrm>
            <a:off x="5938346" y="5120639"/>
            <a:ext cx="301686" cy="369332"/>
          </a:xfrm>
          <a:prstGeom prst="rect">
            <a:avLst/>
          </a:prstGeom>
          <a:noFill/>
        </p:spPr>
        <p:txBody>
          <a:bodyPr wrap="none" rtlCol="0">
            <a:spAutoFit/>
          </a:bodyPr>
          <a:lstStyle/>
          <a:p>
            <a:r>
              <a:rPr lang="pt-BR" dirty="0"/>
              <a:t>1</a:t>
            </a:r>
          </a:p>
        </p:txBody>
      </p:sp>
      <p:sp>
        <p:nvSpPr>
          <p:cNvPr id="33" name="CaixaDeTexto 32">
            <a:extLst>
              <a:ext uri="{FF2B5EF4-FFF2-40B4-BE49-F238E27FC236}">
                <a16:creationId xmlns:a16="http://schemas.microsoft.com/office/drawing/2014/main" id="{89195FED-3B76-435F-9F7D-DFB15EEE82C9}"/>
              </a:ext>
            </a:extLst>
          </p:cNvPr>
          <p:cNvSpPr txBox="1"/>
          <p:nvPr/>
        </p:nvSpPr>
        <p:spPr>
          <a:xfrm>
            <a:off x="6479955" y="4523148"/>
            <a:ext cx="968535" cy="369332"/>
          </a:xfrm>
          <a:prstGeom prst="rect">
            <a:avLst/>
          </a:prstGeom>
          <a:noFill/>
        </p:spPr>
        <p:txBody>
          <a:bodyPr wrap="square" rtlCol="0">
            <a:spAutoFit/>
          </a:bodyPr>
          <a:lstStyle/>
          <a:p>
            <a:r>
              <a:rPr lang="pt-BR" dirty="0"/>
              <a:t>h</a:t>
            </a:r>
          </a:p>
        </p:txBody>
      </p:sp>
      <p:sp>
        <p:nvSpPr>
          <p:cNvPr id="37" name="CaixaDeTexto 36">
            <a:extLst>
              <a:ext uri="{FF2B5EF4-FFF2-40B4-BE49-F238E27FC236}">
                <a16:creationId xmlns:a16="http://schemas.microsoft.com/office/drawing/2014/main" id="{382D650F-AB7F-415D-B36D-CBF97452B245}"/>
              </a:ext>
            </a:extLst>
          </p:cNvPr>
          <p:cNvSpPr txBox="1"/>
          <p:nvPr/>
        </p:nvSpPr>
        <p:spPr>
          <a:xfrm>
            <a:off x="1387481" y="4267067"/>
            <a:ext cx="3199926" cy="2585323"/>
          </a:xfrm>
          <a:prstGeom prst="rect">
            <a:avLst/>
          </a:prstGeom>
          <a:noFill/>
        </p:spPr>
        <p:txBody>
          <a:bodyPr wrap="square" rtlCol="0">
            <a:spAutoFit/>
          </a:bodyPr>
          <a:lstStyle/>
          <a:p>
            <a:r>
              <a:rPr lang="pt-BR" sz="2400" dirty="0"/>
              <a:t>h/1 = </a:t>
            </a:r>
            <a:r>
              <a:rPr lang="pt-BR" sz="2400" dirty="0" err="1"/>
              <a:t>tan</a:t>
            </a:r>
            <a:r>
              <a:rPr lang="pt-BR" sz="2400" dirty="0"/>
              <a:t>(45) =&gt; h = 1</a:t>
            </a:r>
          </a:p>
          <a:p>
            <a:r>
              <a:rPr lang="pt-BR" sz="2400" dirty="0" err="1"/>
              <a:t>pixelIE</a:t>
            </a:r>
            <a:r>
              <a:rPr lang="pt-BR" sz="2400" dirty="0"/>
              <a:t> = (-1, -1, -1)</a:t>
            </a:r>
          </a:p>
          <a:p>
            <a:r>
              <a:rPr lang="pt-BR" sz="2400" dirty="0" err="1"/>
              <a:t>pixelSE</a:t>
            </a:r>
            <a:r>
              <a:rPr lang="pt-BR" sz="2400" dirty="0"/>
              <a:t> = (-1, 1, -1)</a:t>
            </a:r>
          </a:p>
          <a:p>
            <a:r>
              <a:rPr lang="pt-BR" sz="2400" dirty="0" err="1"/>
              <a:t>pixelSD</a:t>
            </a:r>
            <a:r>
              <a:rPr lang="pt-BR" sz="2400" dirty="0"/>
              <a:t> = (1,  1, -1)</a:t>
            </a:r>
          </a:p>
          <a:p>
            <a:r>
              <a:rPr lang="pt-BR" sz="2400" dirty="0" err="1"/>
              <a:t>pixelID</a:t>
            </a:r>
            <a:r>
              <a:rPr lang="pt-BR" sz="2400" dirty="0"/>
              <a:t> = (1, -1, -1)</a:t>
            </a:r>
          </a:p>
          <a:p>
            <a:endParaRPr lang="pt-BR" sz="2400" dirty="0"/>
          </a:p>
          <a:p>
            <a:endParaRPr lang="pt-BR" dirty="0"/>
          </a:p>
        </p:txBody>
      </p:sp>
    </p:spTree>
    <p:extLst>
      <p:ext uri="{BB962C8B-B14F-4D97-AF65-F5344CB8AC3E}">
        <p14:creationId xmlns:p14="http://schemas.microsoft.com/office/powerpoint/2010/main" val="422693105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83D0C-013C-48D1-974A-3E0ED9F1CB3D}"/>
              </a:ext>
            </a:extLst>
          </p:cNvPr>
          <p:cNvSpPr>
            <a:spLocks noGrp="1"/>
          </p:cNvSpPr>
          <p:nvPr>
            <p:ph type="title"/>
          </p:nvPr>
        </p:nvSpPr>
        <p:spPr/>
        <p:txBody>
          <a:bodyPr/>
          <a:lstStyle/>
          <a:p>
            <a:r>
              <a:rPr lang="pt-BR" dirty="0"/>
              <a:t>Exemplo 2:</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FC293A9-C10D-446F-A217-0A806C767B51}"/>
                  </a:ext>
                </a:extLst>
              </p:cNvPr>
              <p:cNvSpPr>
                <a:spLocks noGrp="1"/>
              </p:cNvSpPr>
              <p:nvPr>
                <p:ph idx="1"/>
              </p:nvPr>
            </p:nvSpPr>
            <p:spPr/>
            <p:txBody>
              <a:bodyPr/>
              <a:lstStyle/>
              <a:p>
                <a:r>
                  <a:rPr lang="pt-BR" dirty="0"/>
                  <a:t>Dada a configuração de câmera no Exemplo 1, considere uma esfera com centro em (0.5, 0, 0) e com raio 0.5. Verifique se o raio que passa pelo centro de projeção e pelo plano da imagem na posição (1, 0, 0) intersecta a referida esfera.</a:t>
                </a:r>
              </a:p>
              <a:p>
                <a:pPr marL="0" indent="0">
                  <a:buNone/>
                </a:pP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1, 0, 0</m:t>
                        </m:r>
                      </m:e>
                    </m:d>
                  </m:oMath>
                </a14:m>
                <a:r>
                  <a:rPr lang="pt-BR" dirty="0"/>
                  <a:t>, </a:t>
                </a:r>
                <a14:m>
                  <m:oMath xmlns:m="http://schemas.openxmlformats.org/officeDocument/2006/math">
                    <m:r>
                      <a:rPr lang="pt-BR" b="0" i="1" smtClean="0">
                        <a:latin typeface="Cambria Math" panose="02040503050406030204" pitchFamily="18" charset="0"/>
                      </a:rPr>
                      <m:t>𝑑</m:t>
                    </m:r>
                    <m:r>
                      <a:rPr lang="pt-BR" b="0" i="1" smtClean="0">
                        <a:latin typeface="Cambria Math" panose="02040503050406030204" pitchFamily="18" charset="0"/>
                      </a:rPr>
                      <m:t>=(0, 0, −1)</m:t>
                    </m:r>
                  </m:oMath>
                </a14:m>
                <a:endParaRPr lang="pt-BR" dirty="0"/>
              </a:p>
              <a:p>
                <a:pPr marL="0" indent="0">
                  <a:buNone/>
                </a:pPr>
                <a14:m>
                  <m:oMath xmlns:m="http://schemas.openxmlformats.org/officeDocument/2006/math">
                    <m:r>
                      <a:rPr lang="pt-BR" b="0" i="1" smtClean="0">
                        <a:latin typeface="Cambria Math" panose="02040503050406030204" pitchFamily="18" charset="0"/>
                      </a:rPr>
                      <m:t>𝑅</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1, 0, 0</m:t>
                        </m:r>
                      </m:e>
                    </m:d>
                    <m:r>
                      <a:rPr lang="pt-BR" b="0" i="1" smtClean="0">
                        <a:latin typeface="Cambria Math" panose="02040503050406030204" pitchFamily="18" charset="0"/>
                      </a:rPr>
                      <m:t>+</m:t>
                    </m:r>
                    <m:r>
                      <a:rPr lang="pt-BR" b="0" i="1" smtClean="0">
                        <a:latin typeface="Cambria Math" panose="02040503050406030204" pitchFamily="18" charset="0"/>
                      </a:rPr>
                      <m:t>𝑡</m:t>
                    </m:r>
                    <m:d>
                      <m:dPr>
                        <m:ctrlPr>
                          <a:rPr lang="pt-BR" b="0" i="1" smtClean="0">
                            <a:latin typeface="Cambria Math" panose="02040503050406030204" pitchFamily="18" charset="0"/>
                          </a:rPr>
                        </m:ctrlPr>
                      </m:dPr>
                      <m:e>
                        <m:r>
                          <a:rPr lang="pt-BR" b="0" i="1" smtClean="0">
                            <a:latin typeface="Cambria Math" panose="02040503050406030204" pitchFamily="18" charset="0"/>
                          </a:rPr>
                          <m:t>0, 0, −1</m:t>
                        </m:r>
                      </m:e>
                    </m:d>
                  </m:oMath>
                </a14:m>
                <a:r>
                  <a:rPr lang="pt-BR" b="0" dirty="0"/>
                  <a:t>,</a:t>
                </a:r>
              </a:p>
              <a:p>
                <a:pPr marL="0" indent="0">
                  <a:buNone/>
                </a:pPr>
                <a14:m>
                  <m:oMath xmlns:m="http://schemas.openxmlformats.org/officeDocument/2006/math">
                    <m:r>
                      <a:rPr lang="pt-BR" b="0" i="1" smtClean="0">
                        <a:latin typeface="Cambria Math" panose="02040503050406030204" pitchFamily="18" charset="0"/>
                      </a:rPr>
                      <m:t>𝑥</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=1, </m:t>
                    </m:r>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=0, </m:t>
                    </m:r>
                    <m:r>
                      <a:rPr lang="pt-BR" b="0" i="1" smtClean="0">
                        <a:latin typeface="Cambria Math" panose="02040503050406030204" pitchFamily="18" charset="0"/>
                      </a:rPr>
                      <m:t>𝑧</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m:t>
                    </m:r>
                    <m:r>
                      <a:rPr lang="pt-BR" b="0" i="1" smtClean="0">
                        <a:latin typeface="Cambria Math" panose="02040503050406030204" pitchFamily="18" charset="0"/>
                      </a:rPr>
                      <m:t>𝑡</m:t>
                    </m:r>
                  </m:oMath>
                </a14:m>
                <a:r>
                  <a:rPr lang="pt-BR" b="0" dirty="0"/>
                  <a:t>,</a:t>
                </a:r>
              </a:p>
              <a:p>
                <a:pPr marL="0" indent="0">
                  <a:buNone/>
                </a:pPr>
                <a14:m>
                  <m:oMath xmlns:m="http://schemas.openxmlformats.org/officeDocument/2006/math">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1−0.5</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0−0</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m:t>
                            </m:r>
                            <m:r>
                              <a:rPr lang="pt-BR" b="0" i="1" smtClean="0">
                                <a:latin typeface="Cambria Math" panose="02040503050406030204" pitchFamily="18" charset="0"/>
                              </a:rPr>
                              <m:t>𝑡</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4</m:t>
                        </m:r>
                      </m:den>
                    </m:f>
                  </m:oMath>
                </a14:m>
                <a:r>
                  <a:rPr lang="pt-BR" b="0" dirty="0"/>
                  <a:t>, </a:t>
                </a:r>
                <a14:m>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4</m:t>
                        </m:r>
                      </m:den>
                    </m:f>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4</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=0</m:t>
                    </m:r>
                  </m:oMath>
                </a14:m>
                <a:endParaRPr lang="pt-BR" b="0" dirty="0"/>
              </a:p>
              <a:p>
                <a:pPr marL="0" indent="0">
                  <a:buNone/>
                </a:pPr>
                <a:endParaRPr lang="pt-BR" b="0"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DFC293A9-C10D-446F-A217-0A806C767B51}"/>
                  </a:ext>
                </a:extLst>
              </p:cNvPr>
              <p:cNvSpPr>
                <a:spLocks noGrp="1" noRot="1" noChangeAspect="1" noMove="1" noResize="1" noEditPoints="1" noAdjustHandles="1" noChangeArrowheads="1" noChangeShapeType="1" noTextEdit="1"/>
              </p:cNvSpPr>
              <p:nvPr>
                <p:ph idx="1"/>
              </p:nvPr>
            </p:nvSpPr>
            <p:spPr>
              <a:blipFill>
                <a:blip r:embed="rId2"/>
                <a:stretch>
                  <a:fillRect l="-1043" t="-2241" r="-1449"/>
                </a:stretch>
              </a:blipFill>
            </p:spPr>
            <p:txBody>
              <a:bodyPr/>
              <a:lstStyle/>
              <a:p>
                <a:r>
                  <a:rPr lang="pt-BR">
                    <a:noFill/>
                  </a:rPr>
                  <a:t> </a:t>
                </a:r>
              </a:p>
            </p:txBody>
          </p:sp>
        </mc:Fallback>
      </mc:AlternateContent>
    </p:spTree>
    <p:extLst>
      <p:ext uri="{BB962C8B-B14F-4D97-AF65-F5344CB8AC3E}">
        <p14:creationId xmlns:p14="http://schemas.microsoft.com/office/powerpoint/2010/main" val="335924010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83D0C-013C-48D1-974A-3E0ED9F1CB3D}"/>
              </a:ext>
            </a:extLst>
          </p:cNvPr>
          <p:cNvSpPr>
            <a:spLocks noGrp="1"/>
          </p:cNvSpPr>
          <p:nvPr>
            <p:ph type="title"/>
          </p:nvPr>
        </p:nvSpPr>
        <p:spPr/>
        <p:txBody>
          <a:bodyPr/>
          <a:lstStyle/>
          <a:p>
            <a:r>
              <a:rPr lang="pt-BR" dirty="0"/>
              <a:t>Exemplo 3:</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FC293A9-C10D-446F-A217-0A806C767B51}"/>
                  </a:ext>
                </a:extLst>
              </p:cNvPr>
              <p:cNvSpPr>
                <a:spLocks noGrp="1"/>
              </p:cNvSpPr>
              <p:nvPr>
                <p:ph idx="1"/>
              </p:nvPr>
            </p:nvSpPr>
            <p:spPr/>
            <p:txBody>
              <a:bodyPr/>
              <a:lstStyle/>
              <a:p>
                <a:r>
                  <a:rPr lang="pt-BR" dirty="0"/>
                  <a:t>Dada a configuração de câmera no Exemplo 1, considere uma esfera com centro em (0.5, 0, 0) e com raio 0.2. Verifique se o raio que passa pelo centro de projeção e pelo plano da imagem na posição (1, 0, 0) intersecta a referida esfera.</a:t>
                </a:r>
              </a:p>
              <a:p>
                <a:pPr marL="0" indent="0">
                  <a:buNone/>
                </a:pP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1, 0, 0</m:t>
                        </m:r>
                      </m:e>
                    </m:d>
                  </m:oMath>
                </a14:m>
                <a:r>
                  <a:rPr lang="pt-BR" dirty="0"/>
                  <a:t>, </a:t>
                </a:r>
                <a14:m>
                  <m:oMath xmlns:m="http://schemas.openxmlformats.org/officeDocument/2006/math">
                    <m:r>
                      <a:rPr lang="pt-BR" b="0" i="1" smtClean="0">
                        <a:latin typeface="Cambria Math" panose="02040503050406030204" pitchFamily="18" charset="0"/>
                      </a:rPr>
                      <m:t>𝑑</m:t>
                    </m:r>
                    <m:r>
                      <a:rPr lang="pt-BR" b="0" i="1" smtClean="0">
                        <a:latin typeface="Cambria Math" panose="02040503050406030204" pitchFamily="18" charset="0"/>
                      </a:rPr>
                      <m:t>=(0, 0, −1)</m:t>
                    </m:r>
                  </m:oMath>
                </a14:m>
                <a:endParaRPr lang="pt-BR" dirty="0"/>
              </a:p>
              <a:p>
                <a:pPr marL="0" indent="0">
                  <a:buNone/>
                </a:pPr>
                <a14:m>
                  <m:oMath xmlns:m="http://schemas.openxmlformats.org/officeDocument/2006/math">
                    <m:r>
                      <a:rPr lang="pt-BR" b="0" i="1" smtClean="0">
                        <a:latin typeface="Cambria Math" panose="02040503050406030204" pitchFamily="18" charset="0"/>
                      </a:rPr>
                      <m:t>𝑅</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1, 0, 0</m:t>
                        </m:r>
                      </m:e>
                    </m:d>
                    <m:r>
                      <a:rPr lang="pt-BR" b="0" i="1" smtClean="0">
                        <a:latin typeface="Cambria Math" panose="02040503050406030204" pitchFamily="18" charset="0"/>
                      </a:rPr>
                      <m:t>+</m:t>
                    </m:r>
                    <m:r>
                      <a:rPr lang="pt-BR" b="0" i="1" smtClean="0">
                        <a:latin typeface="Cambria Math" panose="02040503050406030204" pitchFamily="18" charset="0"/>
                      </a:rPr>
                      <m:t>𝑡</m:t>
                    </m:r>
                    <m:d>
                      <m:dPr>
                        <m:ctrlPr>
                          <a:rPr lang="pt-BR" b="0" i="1" smtClean="0">
                            <a:latin typeface="Cambria Math" panose="02040503050406030204" pitchFamily="18" charset="0"/>
                          </a:rPr>
                        </m:ctrlPr>
                      </m:dPr>
                      <m:e>
                        <m:r>
                          <a:rPr lang="pt-BR" b="0" i="1" smtClean="0">
                            <a:latin typeface="Cambria Math" panose="02040503050406030204" pitchFamily="18" charset="0"/>
                          </a:rPr>
                          <m:t>0, 0, −1</m:t>
                        </m:r>
                      </m:e>
                    </m:d>
                  </m:oMath>
                </a14:m>
                <a:r>
                  <a:rPr lang="pt-BR" b="0" dirty="0"/>
                  <a:t>,</a:t>
                </a:r>
              </a:p>
              <a:p>
                <a:pPr marL="0" indent="0">
                  <a:buNone/>
                </a:pPr>
                <a14:m>
                  <m:oMath xmlns:m="http://schemas.openxmlformats.org/officeDocument/2006/math">
                    <m:r>
                      <a:rPr lang="pt-BR" b="0" i="1" smtClean="0">
                        <a:latin typeface="Cambria Math" panose="02040503050406030204" pitchFamily="18" charset="0"/>
                      </a:rPr>
                      <m:t>𝑥</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=1, </m:t>
                    </m:r>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=0, </m:t>
                    </m:r>
                    <m:r>
                      <a:rPr lang="pt-BR" b="0" i="1" smtClean="0">
                        <a:latin typeface="Cambria Math" panose="02040503050406030204" pitchFamily="18" charset="0"/>
                      </a:rPr>
                      <m:t>𝑧</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m:t>
                    </m:r>
                    <m:r>
                      <a:rPr lang="pt-BR" b="0" i="1" smtClean="0">
                        <a:latin typeface="Cambria Math" panose="02040503050406030204" pitchFamily="18" charset="0"/>
                      </a:rPr>
                      <m:t>𝑡</m:t>
                    </m:r>
                  </m:oMath>
                </a14:m>
                <a:r>
                  <a:rPr lang="pt-BR" b="0" dirty="0"/>
                  <a:t>,</a:t>
                </a:r>
              </a:p>
              <a:p>
                <a:pPr marL="0" indent="0">
                  <a:buNone/>
                </a:pPr>
                <a14:m>
                  <m:oMath xmlns:m="http://schemas.openxmlformats.org/officeDocument/2006/math">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1−0.5</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0−0</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m:t>
                            </m:r>
                            <m:r>
                              <a:rPr lang="pt-BR" b="0" i="1" smtClean="0">
                                <a:latin typeface="Cambria Math" panose="02040503050406030204" pitchFamily="18" charset="0"/>
                              </a:rPr>
                              <m:t>𝑡</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m:t>
                        </m:r>
                      </m:den>
                    </m:f>
                  </m:oMath>
                </a14:m>
                <a:r>
                  <a:rPr lang="pt-BR" b="0" dirty="0"/>
                  <a:t>, </a:t>
                </a:r>
                <a14:m>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4</m:t>
                        </m:r>
                      </m:den>
                    </m:f>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m:t>
                        </m:r>
                      </m:den>
                    </m:f>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25</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4</m:t>
                        </m:r>
                      </m:den>
                    </m:f>
                    <m:r>
                      <a:rPr lang="pt-BR" b="0" i="1" smtClean="0">
                        <a:latin typeface="Cambria Math" panose="02040503050406030204" pitchFamily="18" charset="0"/>
                      </a:rPr>
                      <m:t>&lt;0</m:t>
                    </m:r>
                  </m:oMath>
                </a14:m>
                <a:r>
                  <a:rPr lang="pt-BR" b="0" dirty="0"/>
                  <a:t>, portanto, não há solução real e o rai</a:t>
                </a:r>
                <a:r>
                  <a:rPr lang="pt-BR" dirty="0"/>
                  <a:t>o não intersecta a esfera.</a:t>
                </a:r>
                <a:endParaRPr lang="pt-BR" b="0" dirty="0"/>
              </a:p>
              <a:p>
                <a:pPr marL="0" indent="0">
                  <a:buNone/>
                </a:pPr>
                <a:endParaRPr lang="pt-BR" b="0"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DFC293A9-C10D-446F-A217-0A806C767B51}"/>
                  </a:ext>
                </a:extLst>
              </p:cNvPr>
              <p:cNvSpPr>
                <a:spLocks noGrp="1" noRot="1" noChangeAspect="1" noMove="1" noResize="1" noEditPoints="1" noAdjustHandles="1" noChangeArrowheads="1" noChangeShapeType="1" noTextEdit="1"/>
              </p:cNvSpPr>
              <p:nvPr>
                <p:ph idx="1"/>
              </p:nvPr>
            </p:nvSpPr>
            <p:spPr>
              <a:blipFill>
                <a:blip r:embed="rId2"/>
                <a:stretch>
                  <a:fillRect l="-1217" t="-2241" r="-1449" b="-840"/>
                </a:stretch>
              </a:blipFill>
            </p:spPr>
            <p:txBody>
              <a:bodyPr/>
              <a:lstStyle/>
              <a:p>
                <a:r>
                  <a:rPr lang="pt-BR">
                    <a:noFill/>
                  </a:rPr>
                  <a:t> </a:t>
                </a:r>
              </a:p>
            </p:txBody>
          </p:sp>
        </mc:Fallback>
      </mc:AlternateContent>
    </p:spTree>
    <p:extLst>
      <p:ext uri="{BB962C8B-B14F-4D97-AF65-F5344CB8AC3E}">
        <p14:creationId xmlns:p14="http://schemas.microsoft.com/office/powerpoint/2010/main" val="291203243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B83D0C-013C-48D1-974A-3E0ED9F1CB3D}"/>
              </a:ext>
            </a:extLst>
          </p:cNvPr>
          <p:cNvSpPr>
            <a:spLocks noGrp="1"/>
          </p:cNvSpPr>
          <p:nvPr>
            <p:ph type="title"/>
          </p:nvPr>
        </p:nvSpPr>
        <p:spPr/>
        <p:txBody>
          <a:bodyPr/>
          <a:lstStyle/>
          <a:p>
            <a:r>
              <a:rPr lang="pt-BR" dirty="0"/>
              <a:t>Exemplo 4:</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FC293A9-C10D-446F-A217-0A806C767B51}"/>
                  </a:ext>
                </a:extLst>
              </p:cNvPr>
              <p:cNvSpPr>
                <a:spLocks noGrp="1"/>
              </p:cNvSpPr>
              <p:nvPr>
                <p:ph idx="1"/>
              </p:nvPr>
            </p:nvSpPr>
            <p:spPr/>
            <p:txBody>
              <a:bodyPr>
                <a:normAutofit fontScale="92500" lnSpcReduction="10000"/>
              </a:bodyPr>
              <a:lstStyle/>
              <a:p>
                <a:r>
                  <a:rPr lang="pt-BR" dirty="0"/>
                  <a:t>Dada a configuração de câmera no Exemplo 1, considere uma esfera com centro em (0.5, 0, 0) e com raio 1.0. Verifique se o raio que passa pelo centro de projeção e pelo plano da imagem na posição (1, 0, 0) intersecta a referida esfera.</a:t>
                </a:r>
              </a:p>
              <a:p>
                <a:pPr marL="0" indent="0">
                  <a:buNone/>
                </a:pP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𝑒</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1, 0, 0</m:t>
                        </m:r>
                      </m:e>
                    </m:d>
                  </m:oMath>
                </a14:m>
                <a:r>
                  <a:rPr lang="pt-BR" dirty="0"/>
                  <a:t>, </a:t>
                </a:r>
                <a14:m>
                  <m:oMath xmlns:m="http://schemas.openxmlformats.org/officeDocument/2006/math">
                    <m:r>
                      <a:rPr lang="pt-BR" b="0" i="1" smtClean="0">
                        <a:latin typeface="Cambria Math" panose="02040503050406030204" pitchFamily="18" charset="0"/>
                      </a:rPr>
                      <m:t>𝑑</m:t>
                    </m:r>
                    <m:r>
                      <a:rPr lang="pt-BR" b="0" i="1" smtClean="0">
                        <a:latin typeface="Cambria Math" panose="02040503050406030204" pitchFamily="18" charset="0"/>
                      </a:rPr>
                      <m:t>=(0, 0, −1)</m:t>
                    </m:r>
                  </m:oMath>
                </a14:m>
                <a:endParaRPr lang="pt-BR" dirty="0"/>
              </a:p>
              <a:p>
                <a:pPr marL="0" indent="0">
                  <a:buNone/>
                </a:pPr>
                <a14:m>
                  <m:oMath xmlns:m="http://schemas.openxmlformats.org/officeDocument/2006/math">
                    <m:r>
                      <a:rPr lang="pt-BR" b="0" i="1" smtClean="0">
                        <a:latin typeface="Cambria Math" panose="02040503050406030204" pitchFamily="18" charset="0"/>
                      </a:rPr>
                      <m:t>𝑅</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1, 0, 0</m:t>
                        </m:r>
                      </m:e>
                    </m:d>
                    <m:r>
                      <a:rPr lang="pt-BR" b="0" i="1" smtClean="0">
                        <a:latin typeface="Cambria Math" panose="02040503050406030204" pitchFamily="18" charset="0"/>
                      </a:rPr>
                      <m:t>+</m:t>
                    </m:r>
                    <m:r>
                      <a:rPr lang="pt-BR" b="0" i="1" smtClean="0">
                        <a:latin typeface="Cambria Math" panose="02040503050406030204" pitchFamily="18" charset="0"/>
                      </a:rPr>
                      <m:t>𝑡</m:t>
                    </m:r>
                    <m:d>
                      <m:dPr>
                        <m:ctrlPr>
                          <a:rPr lang="pt-BR" b="0" i="1" smtClean="0">
                            <a:latin typeface="Cambria Math" panose="02040503050406030204" pitchFamily="18" charset="0"/>
                          </a:rPr>
                        </m:ctrlPr>
                      </m:dPr>
                      <m:e>
                        <m:r>
                          <a:rPr lang="pt-BR" b="0" i="1" smtClean="0">
                            <a:latin typeface="Cambria Math" panose="02040503050406030204" pitchFamily="18" charset="0"/>
                          </a:rPr>
                          <m:t>0, 0, −1</m:t>
                        </m:r>
                      </m:e>
                    </m:d>
                  </m:oMath>
                </a14:m>
                <a:r>
                  <a:rPr lang="pt-BR" b="0" dirty="0"/>
                  <a:t>,</a:t>
                </a:r>
              </a:p>
              <a:p>
                <a:pPr marL="0" indent="0">
                  <a:buNone/>
                </a:pPr>
                <a14:m>
                  <m:oMath xmlns:m="http://schemas.openxmlformats.org/officeDocument/2006/math">
                    <m:r>
                      <a:rPr lang="pt-BR" b="0" i="1" smtClean="0">
                        <a:latin typeface="Cambria Math" panose="02040503050406030204" pitchFamily="18" charset="0"/>
                      </a:rPr>
                      <m:t>𝑥</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=1, </m:t>
                    </m:r>
                    <m:r>
                      <a:rPr lang="pt-BR" b="0" i="1" smtClean="0">
                        <a:latin typeface="Cambria Math" panose="02040503050406030204" pitchFamily="18" charset="0"/>
                      </a:rPr>
                      <m:t>𝑦</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=0, </m:t>
                    </m:r>
                    <m:r>
                      <a:rPr lang="pt-BR" b="0" i="1" smtClean="0">
                        <a:latin typeface="Cambria Math" panose="02040503050406030204" pitchFamily="18" charset="0"/>
                      </a:rPr>
                      <m:t>𝑧</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m:t>
                    </m:r>
                    <m:r>
                      <a:rPr lang="pt-BR" b="0" i="1" smtClean="0">
                        <a:latin typeface="Cambria Math" panose="02040503050406030204" pitchFamily="18" charset="0"/>
                      </a:rPr>
                      <m:t>𝑡</m:t>
                    </m:r>
                  </m:oMath>
                </a14:m>
                <a:r>
                  <a:rPr lang="pt-BR" b="0" dirty="0"/>
                  <a:t>,</a:t>
                </a:r>
              </a:p>
              <a:p>
                <a:pPr marL="0" indent="0">
                  <a:buNone/>
                </a:pPr>
                <a14:m>
                  <m:oMath xmlns:m="http://schemas.openxmlformats.org/officeDocument/2006/math">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1−0.5</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0−0</m:t>
                            </m:r>
                          </m:e>
                        </m:d>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r>
                              <a:rPr lang="pt-BR" b="0" i="1" smtClean="0">
                                <a:latin typeface="Cambria Math" panose="02040503050406030204" pitchFamily="18" charset="0"/>
                              </a:rPr>
                              <m:t>−</m:t>
                            </m:r>
                            <m:r>
                              <a:rPr lang="pt-BR" b="0" i="1" smtClean="0">
                                <a:latin typeface="Cambria Math" panose="02040503050406030204" pitchFamily="18" charset="0"/>
                              </a:rPr>
                              <m:t>𝑡</m:t>
                            </m:r>
                          </m:e>
                        </m:d>
                      </m:e>
                      <m:sup>
                        <m:r>
                          <a:rPr lang="pt-BR" b="0" i="1" smtClean="0">
                            <a:latin typeface="Cambria Math" panose="02040503050406030204" pitchFamily="18" charset="0"/>
                          </a:rPr>
                          <m:t>2</m:t>
                        </m:r>
                      </m:sup>
                    </m:sSup>
                    <m:r>
                      <a:rPr lang="pt-BR" b="0" i="1" smtClean="0">
                        <a:latin typeface="Cambria Math" panose="02040503050406030204" pitchFamily="18" charset="0"/>
                      </a:rPr>
                      <m:t>=1</m:t>
                    </m:r>
                  </m:oMath>
                </a14:m>
                <a:r>
                  <a:rPr lang="pt-BR" b="0" dirty="0"/>
                  <a:t>, </a:t>
                </a:r>
                <a14:m>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4</m:t>
                        </m:r>
                      </m:den>
                    </m:f>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3</m:t>
                        </m:r>
                      </m:num>
                      <m:den>
                        <m:r>
                          <a:rPr lang="pt-BR" b="0" i="1" smtClean="0">
                            <a:latin typeface="Cambria Math" panose="02040503050406030204" pitchFamily="18" charset="0"/>
                          </a:rPr>
                          <m:t>4</m:t>
                        </m:r>
                      </m:den>
                    </m:f>
                  </m:oMath>
                </a14:m>
                <a:r>
                  <a:rPr lang="pt-BR" b="0" dirty="0"/>
                  <a:t>, portanto, </a:t>
                </a:r>
                <a14:m>
                  <m:oMath xmlns:m="http://schemas.openxmlformats.org/officeDocument/2006/math">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r>
                      <a:rPr lang="pt-BR" b="0" i="1" smtClean="0">
                        <a:latin typeface="Cambria Math" panose="02040503050406030204" pitchFamily="18" charset="0"/>
                      </a:rPr>
                      <m:t>= +/−</m:t>
                    </m:r>
                  </m:oMath>
                </a14:m>
                <a:r>
                  <a:rPr lang="pt-BR" b="0" dirty="0"/>
                  <a:t> </a:t>
                </a:r>
                <a14:m>
                  <m:oMath xmlns:m="http://schemas.openxmlformats.org/officeDocument/2006/math">
                    <m:rad>
                      <m:radPr>
                        <m:degHide m:val="on"/>
                        <m:ctrlPr>
                          <a:rPr lang="pt-BR" b="0" i="1" dirty="0" smtClean="0">
                            <a:latin typeface="Cambria Math" panose="02040503050406030204" pitchFamily="18" charset="0"/>
                          </a:rPr>
                        </m:ctrlPr>
                      </m:radPr>
                      <m:deg/>
                      <m:e>
                        <m:r>
                          <a:rPr lang="pt-BR" b="0" i="1" dirty="0" smtClean="0">
                            <a:latin typeface="Cambria Math" panose="02040503050406030204" pitchFamily="18" charset="0"/>
                          </a:rPr>
                          <m:t>3/4</m:t>
                        </m:r>
                      </m:e>
                    </m:rad>
                    <m:r>
                      <a:rPr lang="pt-BR" b="0" i="1" dirty="0" smtClean="0">
                        <a:latin typeface="Cambria Math" panose="02040503050406030204" pitchFamily="18" charset="0"/>
                      </a:rPr>
                      <m:t> </m:t>
                    </m:r>
                  </m:oMath>
                </a14:m>
                <a:r>
                  <a:rPr lang="pt-BR" b="0" dirty="0"/>
                  <a:t>. Há duas soluções, indicando que o raio intersecta a esfera em dois pontos. Deve-se considerar apenas os pontos obtidos de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&gt;0</m:t>
                    </m:r>
                  </m:oMath>
                </a14:m>
                <a:r>
                  <a:rPr lang="pt-BR" b="0" dirty="0"/>
                  <a:t>.</a:t>
                </a:r>
              </a:p>
              <a:p>
                <a:pPr marL="0" indent="0">
                  <a:buNone/>
                </a:pPr>
                <a:endParaRPr lang="pt-BR" b="0" dirty="0"/>
              </a:p>
              <a:p>
                <a:pPr marL="0" indent="0">
                  <a:buNone/>
                </a:pPr>
                <a:endParaRPr lang="pt-BR" dirty="0"/>
              </a:p>
            </p:txBody>
          </p:sp>
        </mc:Choice>
        <mc:Fallback xmlns="">
          <p:sp>
            <p:nvSpPr>
              <p:cNvPr id="3" name="Espaço Reservado para Conteúdo 2">
                <a:extLst>
                  <a:ext uri="{FF2B5EF4-FFF2-40B4-BE49-F238E27FC236}">
                    <a16:creationId xmlns:a16="http://schemas.microsoft.com/office/drawing/2014/main" id="{DFC293A9-C10D-446F-A217-0A806C767B51}"/>
                  </a:ext>
                </a:extLst>
              </p:cNvPr>
              <p:cNvSpPr>
                <a:spLocks noGrp="1" noRot="1" noChangeAspect="1" noMove="1" noResize="1" noEditPoints="1" noAdjustHandles="1" noChangeArrowheads="1" noChangeShapeType="1" noTextEdit="1"/>
              </p:cNvSpPr>
              <p:nvPr>
                <p:ph idx="1"/>
              </p:nvPr>
            </p:nvSpPr>
            <p:spPr>
              <a:blipFill>
                <a:blip r:embed="rId2"/>
                <a:stretch>
                  <a:fillRect l="-1043" t="-2801" r="-1159"/>
                </a:stretch>
              </a:blipFill>
            </p:spPr>
            <p:txBody>
              <a:bodyPr/>
              <a:lstStyle/>
              <a:p>
                <a:r>
                  <a:rPr lang="pt-BR">
                    <a:noFill/>
                  </a:rPr>
                  <a:t> </a:t>
                </a:r>
              </a:p>
            </p:txBody>
          </p:sp>
        </mc:Fallback>
      </mc:AlternateContent>
    </p:spTree>
    <p:extLst>
      <p:ext uri="{BB962C8B-B14F-4D97-AF65-F5344CB8AC3E}">
        <p14:creationId xmlns:p14="http://schemas.microsoft.com/office/powerpoint/2010/main" val="5517384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+1 −</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&gt;0⇒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&lt;0⇒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=2</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a:rPr lang="pt-BR" b="0" i="1" smtClean="0">
                        <a:latin typeface="Cambria Math" panose="02040503050406030204" pitchFamily="18" charset="0"/>
                      </a:rPr>
                      <m:t>𝑏</m:t>
                    </m:r>
                    <m:r>
                      <a:rPr lang="pt-BR" b="0" i="1" smtClean="0">
                        <a:latin typeface="Cambria Math" panose="02040503050406030204" pitchFamily="18" charset="0"/>
                      </a:rPr>
                      <m:t>−1</m:t>
                    </m:r>
                  </m:oMath>
                </a14:m>
                <a:r>
                  <a:rPr lang="pt-BR" b="0" dirty="0"/>
                  <a:t> </a:t>
                </a:r>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7639133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47A3B-016E-41CF-B6AB-EC05F81AB05F}"/>
              </a:ext>
            </a:extLst>
          </p:cNvPr>
          <p:cNvSpPr>
            <a:spLocks noGrp="1"/>
          </p:cNvSpPr>
          <p:nvPr>
            <p:ph type="title"/>
          </p:nvPr>
        </p:nvSpPr>
        <p:spPr/>
        <p:txBody>
          <a:bodyPr/>
          <a:lstStyle/>
          <a:p>
            <a:r>
              <a:rPr lang="pt-BR" dirty="0"/>
              <a:t>Exemplo 5</a:t>
            </a:r>
          </a:p>
        </p:txBody>
      </p:sp>
      <p:sp>
        <p:nvSpPr>
          <p:cNvPr id="3" name="Espaço Reservado para Conteúdo 2">
            <a:extLst>
              <a:ext uri="{FF2B5EF4-FFF2-40B4-BE49-F238E27FC236}">
                <a16:creationId xmlns:a16="http://schemas.microsoft.com/office/drawing/2014/main" id="{CB6C276B-A296-4DC8-9CD3-FDC06D9F7D6E}"/>
              </a:ext>
            </a:extLst>
          </p:cNvPr>
          <p:cNvSpPr>
            <a:spLocks noGrp="1"/>
          </p:cNvSpPr>
          <p:nvPr>
            <p:ph idx="1"/>
          </p:nvPr>
        </p:nvSpPr>
        <p:spPr/>
        <p:txBody>
          <a:bodyPr/>
          <a:lstStyle/>
          <a:p>
            <a:r>
              <a:rPr lang="pt-BR" dirty="0"/>
              <a:t>Considere um raio com origem em (0, 0, 0) e direção (1, 1, 1), verifique este raio intersecta o triângulo com vértices (0, 1, 0), (1, 0, 0) e (0, 0, 1).</a:t>
            </a:r>
          </a:p>
          <a:p>
            <a:pPr marL="457200" lvl="1" indent="0">
              <a:buNone/>
            </a:pPr>
            <a:endParaRPr lang="pt-BR" dirty="0"/>
          </a:p>
        </p:txBody>
      </p:sp>
      <p:cxnSp>
        <p:nvCxnSpPr>
          <p:cNvPr id="7" name="Conector reto 6">
            <a:extLst>
              <a:ext uri="{FF2B5EF4-FFF2-40B4-BE49-F238E27FC236}">
                <a16:creationId xmlns:a16="http://schemas.microsoft.com/office/drawing/2014/main" id="{91A506FF-AD53-44FB-8B13-8A8C736E379B}"/>
              </a:ext>
            </a:extLst>
          </p:cNvPr>
          <p:cNvCxnSpPr>
            <a:cxnSpLocks/>
          </p:cNvCxnSpPr>
          <p:nvPr/>
        </p:nvCxnSpPr>
        <p:spPr>
          <a:xfrm flipV="1">
            <a:off x="4121837" y="4545526"/>
            <a:ext cx="2299079" cy="12229"/>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Fluxograma: Conector 7">
            <a:extLst>
              <a:ext uri="{FF2B5EF4-FFF2-40B4-BE49-F238E27FC236}">
                <a16:creationId xmlns:a16="http://schemas.microsoft.com/office/drawing/2014/main" id="{D9DC7065-0214-41AC-A2FF-8C4DA64ACFB2}"/>
              </a:ext>
            </a:extLst>
          </p:cNvPr>
          <p:cNvSpPr/>
          <p:nvPr/>
        </p:nvSpPr>
        <p:spPr>
          <a:xfrm>
            <a:off x="4052557" y="3677027"/>
            <a:ext cx="112542" cy="1265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B912D7E-A67F-4645-85D1-C81B79A062A0}"/>
                  </a:ext>
                </a:extLst>
              </p:cNvPr>
              <p:cNvSpPr txBox="1"/>
              <p:nvPr/>
            </p:nvSpPr>
            <p:spPr>
              <a:xfrm>
                <a:off x="3340699" y="4293392"/>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(0,0,0)</m:t>
                      </m:r>
                    </m:oMath>
                  </m:oMathPara>
                </a14:m>
                <a:endParaRPr lang="pt-BR" dirty="0"/>
              </a:p>
            </p:txBody>
          </p:sp>
        </mc:Choice>
        <mc:Fallback xmlns="">
          <p:sp>
            <p:nvSpPr>
              <p:cNvPr id="9" name="CaixaDeTexto 8">
                <a:extLst>
                  <a:ext uri="{FF2B5EF4-FFF2-40B4-BE49-F238E27FC236}">
                    <a16:creationId xmlns:a16="http://schemas.microsoft.com/office/drawing/2014/main" id="{3B912D7E-A67F-4645-85D1-C81B79A062A0}"/>
                  </a:ext>
                </a:extLst>
              </p:cNvPr>
              <p:cNvSpPr txBox="1">
                <a:spLocks noRot="1" noChangeAspect="1" noMove="1" noResize="1" noEditPoints="1" noAdjustHandles="1" noChangeArrowheads="1" noChangeShapeType="1" noTextEdit="1"/>
              </p:cNvSpPr>
              <p:nvPr/>
            </p:nvSpPr>
            <p:spPr>
              <a:xfrm>
                <a:off x="3340699" y="4293392"/>
                <a:ext cx="910827" cy="369332"/>
              </a:xfrm>
              <a:prstGeom prst="rect">
                <a:avLst/>
              </a:prstGeom>
              <a:blipFill>
                <a:blip r:embed="rId2"/>
                <a:stretch>
                  <a:fillRect b="-13115"/>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B6C9CB00-F1FA-4C7A-B05A-CE970F91B224}"/>
              </a:ext>
            </a:extLst>
          </p:cNvPr>
          <p:cNvSpPr/>
          <p:nvPr/>
        </p:nvSpPr>
        <p:spPr>
          <a:xfrm>
            <a:off x="5012288" y="4519204"/>
            <a:ext cx="126608" cy="9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 name="Conector de Seta Reta 13">
            <a:extLst>
              <a:ext uri="{FF2B5EF4-FFF2-40B4-BE49-F238E27FC236}">
                <a16:creationId xmlns:a16="http://schemas.microsoft.com/office/drawing/2014/main" id="{0D909867-D499-4DE8-BA5D-73245D734347}"/>
              </a:ext>
            </a:extLst>
          </p:cNvPr>
          <p:cNvCxnSpPr>
            <a:cxnSpLocks/>
          </p:cNvCxnSpPr>
          <p:nvPr/>
        </p:nvCxnSpPr>
        <p:spPr>
          <a:xfrm flipV="1">
            <a:off x="4121837" y="2778281"/>
            <a:ext cx="0" cy="180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7AF6D2A3-B31F-494D-AC72-BBF7889A86B8}"/>
              </a:ext>
            </a:extLst>
          </p:cNvPr>
          <p:cNvCxnSpPr>
            <a:cxnSpLocks/>
          </p:cNvCxnSpPr>
          <p:nvPr/>
        </p:nvCxnSpPr>
        <p:spPr>
          <a:xfrm flipH="1">
            <a:off x="3640842" y="4545526"/>
            <a:ext cx="498194" cy="886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25431924-8ACC-4B76-A118-BB1478724647}"/>
              </a:ext>
            </a:extLst>
          </p:cNvPr>
          <p:cNvSpPr txBox="1"/>
          <p:nvPr/>
        </p:nvSpPr>
        <p:spPr>
          <a:xfrm>
            <a:off x="3687665" y="5252844"/>
            <a:ext cx="276038" cy="369332"/>
          </a:xfrm>
          <a:prstGeom prst="rect">
            <a:avLst/>
          </a:prstGeom>
          <a:noFill/>
        </p:spPr>
        <p:txBody>
          <a:bodyPr wrap="none" rtlCol="0">
            <a:spAutoFit/>
          </a:bodyPr>
          <a:lstStyle/>
          <a:p>
            <a:r>
              <a:rPr lang="pt-BR" dirty="0"/>
              <a:t>z</a:t>
            </a:r>
          </a:p>
        </p:txBody>
      </p:sp>
      <p:sp>
        <p:nvSpPr>
          <p:cNvPr id="19" name="Elipse 18">
            <a:extLst>
              <a:ext uri="{FF2B5EF4-FFF2-40B4-BE49-F238E27FC236}">
                <a16:creationId xmlns:a16="http://schemas.microsoft.com/office/drawing/2014/main" id="{904E68F6-C5ED-4DD1-A0E9-67B966E06615}"/>
              </a:ext>
            </a:extLst>
          </p:cNvPr>
          <p:cNvSpPr/>
          <p:nvPr/>
        </p:nvSpPr>
        <p:spPr>
          <a:xfrm>
            <a:off x="3799080" y="4980929"/>
            <a:ext cx="126608" cy="9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Conector de Seta Reta 20">
            <a:extLst>
              <a:ext uri="{FF2B5EF4-FFF2-40B4-BE49-F238E27FC236}">
                <a16:creationId xmlns:a16="http://schemas.microsoft.com/office/drawing/2014/main" id="{1BD4459C-7E27-4B2E-A552-0F7D37A7B372}"/>
              </a:ext>
            </a:extLst>
          </p:cNvPr>
          <p:cNvCxnSpPr>
            <a:stCxn id="8" idx="2"/>
            <a:endCxn id="10" idx="1"/>
          </p:cNvCxnSpPr>
          <p:nvPr/>
        </p:nvCxnSpPr>
        <p:spPr>
          <a:xfrm>
            <a:off x="4052557" y="3740326"/>
            <a:ext cx="978272" cy="79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AC60AD5-7B9F-4230-8E8F-E580893DDE59}"/>
              </a:ext>
            </a:extLst>
          </p:cNvPr>
          <p:cNvCxnSpPr>
            <a:stCxn id="10" idx="2"/>
            <a:endCxn id="19" idx="7"/>
          </p:cNvCxnSpPr>
          <p:nvPr/>
        </p:nvCxnSpPr>
        <p:spPr>
          <a:xfrm flipH="1">
            <a:off x="3907147" y="4568441"/>
            <a:ext cx="1105141" cy="42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5798DE4F-6378-43E9-9400-039D9511300B}"/>
              </a:ext>
            </a:extLst>
          </p:cNvPr>
          <p:cNvCxnSpPr>
            <a:stCxn id="19" idx="0"/>
            <a:endCxn id="8" idx="3"/>
          </p:cNvCxnSpPr>
          <p:nvPr/>
        </p:nvCxnSpPr>
        <p:spPr>
          <a:xfrm flipV="1">
            <a:off x="3862384" y="3785084"/>
            <a:ext cx="206654" cy="1195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434FEFB7-13E4-490E-9E16-E38C854B11D8}"/>
              </a:ext>
            </a:extLst>
          </p:cNvPr>
          <p:cNvCxnSpPr>
            <a:cxnSpLocks/>
          </p:cNvCxnSpPr>
          <p:nvPr/>
        </p:nvCxnSpPr>
        <p:spPr>
          <a:xfrm flipV="1">
            <a:off x="4108828" y="4419269"/>
            <a:ext cx="107428" cy="1384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3417930-F0D9-49F6-8EF2-7A217F1C3BCA}"/>
                  </a:ext>
                </a:extLst>
              </p:cNvPr>
              <p:cNvSpPr txBox="1"/>
              <p:nvPr/>
            </p:nvSpPr>
            <p:spPr>
              <a:xfrm>
                <a:off x="3783974" y="3293274"/>
                <a:ext cx="9108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(0,1,0)</m:t>
                      </m:r>
                    </m:oMath>
                  </m:oMathPara>
                </a14:m>
                <a:endParaRPr lang="pt-BR" dirty="0"/>
              </a:p>
            </p:txBody>
          </p:sp>
        </mc:Choice>
        <mc:Fallback xmlns="">
          <p:sp>
            <p:nvSpPr>
              <p:cNvPr id="45" name="CaixaDeTexto 44">
                <a:extLst>
                  <a:ext uri="{FF2B5EF4-FFF2-40B4-BE49-F238E27FC236}">
                    <a16:creationId xmlns:a16="http://schemas.microsoft.com/office/drawing/2014/main" id="{03417930-F0D9-49F6-8EF2-7A217F1C3BCA}"/>
                  </a:ext>
                </a:extLst>
              </p:cNvPr>
              <p:cNvSpPr txBox="1">
                <a:spLocks noRot="1" noChangeAspect="1" noMove="1" noResize="1" noEditPoints="1" noAdjustHandles="1" noChangeArrowheads="1" noChangeShapeType="1" noTextEdit="1"/>
              </p:cNvSpPr>
              <p:nvPr/>
            </p:nvSpPr>
            <p:spPr>
              <a:xfrm>
                <a:off x="3783974" y="3293274"/>
                <a:ext cx="910826" cy="369332"/>
              </a:xfrm>
              <a:prstGeom prst="rect">
                <a:avLst/>
              </a:prstGeom>
              <a:blipFill>
                <a:blip r:embed="rId3"/>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CaixaDeTexto 45">
                <a:extLst>
                  <a:ext uri="{FF2B5EF4-FFF2-40B4-BE49-F238E27FC236}">
                    <a16:creationId xmlns:a16="http://schemas.microsoft.com/office/drawing/2014/main" id="{7AEFC37A-A12C-42AF-8B3D-609C0650011A}"/>
                  </a:ext>
                </a:extLst>
              </p:cNvPr>
              <p:cNvSpPr txBox="1"/>
              <p:nvPr/>
            </p:nvSpPr>
            <p:spPr>
              <a:xfrm>
                <a:off x="4858486" y="4558373"/>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(1,0,0)</m:t>
                      </m:r>
                    </m:oMath>
                  </m:oMathPara>
                </a14:m>
                <a:endParaRPr lang="pt-BR" dirty="0"/>
              </a:p>
            </p:txBody>
          </p:sp>
        </mc:Choice>
        <mc:Fallback xmlns="">
          <p:sp>
            <p:nvSpPr>
              <p:cNvPr id="46" name="CaixaDeTexto 45">
                <a:extLst>
                  <a:ext uri="{FF2B5EF4-FFF2-40B4-BE49-F238E27FC236}">
                    <a16:creationId xmlns:a16="http://schemas.microsoft.com/office/drawing/2014/main" id="{7AEFC37A-A12C-42AF-8B3D-609C0650011A}"/>
                  </a:ext>
                </a:extLst>
              </p:cNvPr>
              <p:cNvSpPr txBox="1">
                <a:spLocks noRot="1" noChangeAspect="1" noMove="1" noResize="1" noEditPoints="1" noAdjustHandles="1" noChangeArrowheads="1" noChangeShapeType="1" noTextEdit="1"/>
              </p:cNvSpPr>
              <p:nvPr/>
            </p:nvSpPr>
            <p:spPr>
              <a:xfrm>
                <a:off x="4858486" y="4558373"/>
                <a:ext cx="910827" cy="369332"/>
              </a:xfrm>
              <a:prstGeom prst="rect">
                <a:avLst/>
              </a:prstGeom>
              <a:blipFill>
                <a:blip r:embed="rId4"/>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B1B1CC24-8283-4F5C-A946-CBF9014B0931}"/>
                  </a:ext>
                </a:extLst>
              </p:cNvPr>
              <p:cNvSpPr txBox="1"/>
              <p:nvPr/>
            </p:nvSpPr>
            <p:spPr>
              <a:xfrm>
                <a:off x="3664835" y="5022750"/>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(0,0,1)</m:t>
                      </m:r>
                    </m:oMath>
                  </m:oMathPara>
                </a14:m>
                <a:endParaRPr lang="pt-BR" dirty="0"/>
              </a:p>
            </p:txBody>
          </p:sp>
        </mc:Choice>
        <mc:Fallback xmlns="">
          <p:sp>
            <p:nvSpPr>
              <p:cNvPr id="47" name="CaixaDeTexto 46">
                <a:extLst>
                  <a:ext uri="{FF2B5EF4-FFF2-40B4-BE49-F238E27FC236}">
                    <a16:creationId xmlns:a16="http://schemas.microsoft.com/office/drawing/2014/main" id="{B1B1CC24-8283-4F5C-A946-CBF9014B0931}"/>
                  </a:ext>
                </a:extLst>
              </p:cNvPr>
              <p:cNvSpPr txBox="1">
                <a:spLocks noRot="1" noChangeAspect="1" noMove="1" noResize="1" noEditPoints="1" noAdjustHandles="1" noChangeArrowheads="1" noChangeShapeType="1" noTextEdit="1"/>
              </p:cNvSpPr>
              <p:nvPr/>
            </p:nvSpPr>
            <p:spPr>
              <a:xfrm>
                <a:off x="3664835" y="5022750"/>
                <a:ext cx="910827" cy="369332"/>
              </a:xfrm>
              <a:prstGeom prst="rect">
                <a:avLst/>
              </a:prstGeom>
              <a:blipFill>
                <a:blip r:embed="rId5"/>
                <a:stretch>
                  <a:fillRect b="-11475"/>
                </a:stretch>
              </a:blipFill>
            </p:spPr>
            <p:txBody>
              <a:bodyPr/>
              <a:lstStyle/>
              <a:p>
                <a:r>
                  <a:rPr lang="pt-BR">
                    <a:noFill/>
                  </a:rPr>
                  <a:t> </a:t>
                </a:r>
              </a:p>
            </p:txBody>
          </p:sp>
        </mc:Fallback>
      </mc:AlternateContent>
    </p:spTree>
    <p:extLst>
      <p:ext uri="{BB962C8B-B14F-4D97-AF65-F5344CB8AC3E}">
        <p14:creationId xmlns:p14="http://schemas.microsoft.com/office/powerpoint/2010/main" val="30091289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47A3B-016E-41CF-B6AB-EC05F81AB05F}"/>
              </a:ext>
            </a:extLst>
          </p:cNvPr>
          <p:cNvSpPr>
            <a:spLocks noGrp="1"/>
          </p:cNvSpPr>
          <p:nvPr>
            <p:ph type="title"/>
          </p:nvPr>
        </p:nvSpPr>
        <p:spPr/>
        <p:txBody>
          <a:bodyPr/>
          <a:lstStyle/>
          <a:p>
            <a:r>
              <a:rPr lang="pt-BR" dirty="0"/>
              <a:t>Exemplo 5</a:t>
            </a:r>
          </a:p>
        </p:txBody>
      </p:sp>
      <p:sp>
        <p:nvSpPr>
          <p:cNvPr id="3" name="Espaço Reservado para Conteúdo 2">
            <a:extLst>
              <a:ext uri="{FF2B5EF4-FFF2-40B4-BE49-F238E27FC236}">
                <a16:creationId xmlns:a16="http://schemas.microsoft.com/office/drawing/2014/main" id="{CB6C276B-A296-4DC8-9CD3-FDC06D9F7D6E}"/>
              </a:ext>
            </a:extLst>
          </p:cNvPr>
          <p:cNvSpPr>
            <a:spLocks noGrp="1"/>
          </p:cNvSpPr>
          <p:nvPr>
            <p:ph idx="1"/>
          </p:nvPr>
        </p:nvSpPr>
        <p:spPr/>
        <p:txBody>
          <a:bodyPr/>
          <a:lstStyle/>
          <a:p>
            <a:r>
              <a:rPr lang="pt-BR" dirty="0"/>
              <a:t>Considere um raio com origem em (0, 0, 0) e direção (1, 1, 1), verifique este raio intersecta o triângulo com vértices (0, 1, 0), (1, 0, 0) e (0, 0, 1).</a:t>
            </a:r>
          </a:p>
          <a:p>
            <a:pPr marL="457200" lvl="1" indent="0">
              <a:buNone/>
            </a:pPr>
            <a:endParaRPr lang="pt-BR" dirty="0"/>
          </a:p>
        </p:txBody>
      </p:sp>
      <p:cxnSp>
        <p:nvCxnSpPr>
          <p:cNvPr id="7" name="Conector reto 6">
            <a:extLst>
              <a:ext uri="{FF2B5EF4-FFF2-40B4-BE49-F238E27FC236}">
                <a16:creationId xmlns:a16="http://schemas.microsoft.com/office/drawing/2014/main" id="{91A506FF-AD53-44FB-8B13-8A8C736E379B}"/>
              </a:ext>
            </a:extLst>
          </p:cNvPr>
          <p:cNvCxnSpPr>
            <a:cxnSpLocks/>
          </p:cNvCxnSpPr>
          <p:nvPr/>
        </p:nvCxnSpPr>
        <p:spPr>
          <a:xfrm flipV="1">
            <a:off x="8314010" y="4797317"/>
            <a:ext cx="2299079" cy="12229"/>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Fluxograma: Conector 7">
            <a:extLst>
              <a:ext uri="{FF2B5EF4-FFF2-40B4-BE49-F238E27FC236}">
                <a16:creationId xmlns:a16="http://schemas.microsoft.com/office/drawing/2014/main" id="{D9DC7065-0214-41AC-A2FF-8C4DA64ACFB2}"/>
              </a:ext>
            </a:extLst>
          </p:cNvPr>
          <p:cNvSpPr/>
          <p:nvPr/>
        </p:nvSpPr>
        <p:spPr>
          <a:xfrm>
            <a:off x="8244730" y="3928818"/>
            <a:ext cx="112542" cy="1265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B912D7E-A67F-4645-85D1-C81B79A062A0}"/>
                  </a:ext>
                </a:extLst>
              </p:cNvPr>
              <p:cNvSpPr txBox="1"/>
              <p:nvPr/>
            </p:nvSpPr>
            <p:spPr>
              <a:xfrm>
                <a:off x="7504019" y="4604179"/>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(0,0,0)</m:t>
                      </m:r>
                    </m:oMath>
                  </m:oMathPara>
                </a14:m>
                <a:endParaRPr lang="pt-BR" dirty="0"/>
              </a:p>
            </p:txBody>
          </p:sp>
        </mc:Choice>
        <mc:Fallback xmlns="">
          <p:sp>
            <p:nvSpPr>
              <p:cNvPr id="9" name="CaixaDeTexto 8">
                <a:extLst>
                  <a:ext uri="{FF2B5EF4-FFF2-40B4-BE49-F238E27FC236}">
                    <a16:creationId xmlns:a16="http://schemas.microsoft.com/office/drawing/2014/main" id="{3B912D7E-A67F-4645-85D1-C81B79A062A0}"/>
                  </a:ext>
                </a:extLst>
              </p:cNvPr>
              <p:cNvSpPr txBox="1">
                <a:spLocks noRot="1" noChangeAspect="1" noMove="1" noResize="1" noEditPoints="1" noAdjustHandles="1" noChangeArrowheads="1" noChangeShapeType="1" noTextEdit="1"/>
              </p:cNvSpPr>
              <p:nvPr/>
            </p:nvSpPr>
            <p:spPr>
              <a:xfrm>
                <a:off x="7504019" y="4604179"/>
                <a:ext cx="910827" cy="369332"/>
              </a:xfrm>
              <a:prstGeom prst="rect">
                <a:avLst/>
              </a:prstGeom>
              <a:blipFill>
                <a:blip r:embed="rId2"/>
                <a:stretch>
                  <a:fillRect b="-13115"/>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B6C9CB00-F1FA-4C7A-B05A-CE970F91B224}"/>
              </a:ext>
            </a:extLst>
          </p:cNvPr>
          <p:cNvSpPr/>
          <p:nvPr/>
        </p:nvSpPr>
        <p:spPr>
          <a:xfrm>
            <a:off x="9204461" y="4770995"/>
            <a:ext cx="126608" cy="9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 name="Conector de Seta Reta 13">
            <a:extLst>
              <a:ext uri="{FF2B5EF4-FFF2-40B4-BE49-F238E27FC236}">
                <a16:creationId xmlns:a16="http://schemas.microsoft.com/office/drawing/2014/main" id="{0D909867-D499-4DE8-BA5D-73245D734347}"/>
              </a:ext>
            </a:extLst>
          </p:cNvPr>
          <p:cNvCxnSpPr>
            <a:cxnSpLocks/>
          </p:cNvCxnSpPr>
          <p:nvPr/>
        </p:nvCxnSpPr>
        <p:spPr>
          <a:xfrm flipV="1">
            <a:off x="8314010" y="3030072"/>
            <a:ext cx="0" cy="180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7AF6D2A3-B31F-494D-AC72-BBF7889A86B8}"/>
              </a:ext>
            </a:extLst>
          </p:cNvPr>
          <p:cNvCxnSpPr>
            <a:cxnSpLocks/>
          </p:cNvCxnSpPr>
          <p:nvPr/>
        </p:nvCxnSpPr>
        <p:spPr>
          <a:xfrm flipH="1">
            <a:off x="7833015" y="4797317"/>
            <a:ext cx="498194" cy="886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25431924-8ACC-4B76-A118-BB1478724647}"/>
              </a:ext>
            </a:extLst>
          </p:cNvPr>
          <p:cNvSpPr txBox="1"/>
          <p:nvPr/>
        </p:nvSpPr>
        <p:spPr>
          <a:xfrm>
            <a:off x="7879838" y="5504635"/>
            <a:ext cx="276038" cy="369332"/>
          </a:xfrm>
          <a:prstGeom prst="rect">
            <a:avLst/>
          </a:prstGeom>
          <a:noFill/>
        </p:spPr>
        <p:txBody>
          <a:bodyPr wrap="none" rtlCol="0">
            <a:spAutoFit/>
          </a:bodyPr>
          <a:lstStyle/>
          <a:p>
            <a:r>
              <a:rPr lang="pt-BR" dirty="0"/>
              <a:t>z</a:t>
            </a:r>
          </a:p>
        </p:txBody>
      </p:sp>
      <p:sp>
        <p:nvSpPr>
          <p:cNvPr id="19" name="Elipse 18">
            <a:extLst>
              <a:ext uri="{FF2B5EF4-FFF2-40B4-BE49-F238E27FC236}">
                <a16:creationId xmlns:a16="http://schemas.microsoft.com/office/drawing/2014/main" id="{904E68F6-C5ED-4DD1-A0E9-67B966E06615}"/>
              </a:ext>
            </a:extLst>
          </p:cNvPr>
          <p:cNvSpPr/>
          <p:nvPr/>
        </p:nvSpPr>
        <p:spPr>
          <a:xfrm>
            <a:off x="7991253" y="5232720"/>
            <a:ext cx="126608" cy="9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Conector de Seta Reta 20">
            <a:extLst>
              <a:ext uri="{FF2B5EF4-FFF2-40B4-BE49-F238E27FC236}">
                <a16:creationId xmlns:a16="http://schemas.microsoft.com/office/drawing/2014/main" id="{1BD4459C-7E27-4B2E-A552-0F7D37A7B372}"/>
              </a:ext>
            </a:extLst>
          </p:cNvPr>
          <p:cNvCxnSpPr>
            <a:stCxn id="8" idx="2"/>
            <a:endCxn id="10" idx="1"/>
          </p:cNvCxnSpPr>
          <p:nvPr/>
        </p:nvCxnSpPr>
        <p:spPr>
          <a:xfrm>
            <a:off x="8244730" y="3992117"/>
            <a:ext cx="978272" cy="79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AC60AD5-7B9F-4230-8E8F-E580893DDE59}"/>
              </a:ext>
            </a:extLst>
          </p:cNvPr>
          <p:cNvCxnSpPr>
            <a:stCxn id="10" idx="2"/>
            <a:endCxn id="19" idx="7"/>
          </p:cNvCxnSpPr>
          <p:nvPr/>
        </p:nvCxnSpPr>
        <p:spPr>
          <a:xfrm flipH="1">
            <a:off x="8099320" y="4820232"/>
            <a:ext cx="1105141" cy="42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5798DE4F-6378-43E9-9400-039D9511300B}"/>
              </a:ext>
            </a:extLst>
          </p:cNvPr>
          <p:cNvCxnSpPr>
            <a:stCxn id="19" idx="0"/>
            <a:endCxn id="8" idx="3"/>
          </p:cNvCxnSpPr>
          <p:nvPr/>
        </p:nvCxnSpPr>
        <p:spPr>
          <a:xfrm flipV="1">
            <a:off x="8054557" y="4036875"/>
            <a:ext cx="206654" cy="1195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434FEFB7-13E4-490E-9E16-E38C854B11D8}"/>
              </a:ext>
            </a:extLst>
          </p:cNvPr>
          <p:cNvCxnSpPr>
            <a:cxnSpLocks/>
          </p:cNvCxnSpPr>
          <p:nvPr/>
        </p:nvCxnSpPr>
        <p:spPr>
          <a:xfrm flipV="1">
            <a:off x="8301001" y="4671060"/>
            <a:ext cx="107428" cy="1384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3417930-F0D9-49F6-8EF2-7A217F1C3BCA}"/>
                  </a:ext>
                </a:extLst>
              </p:cNvPr>
              <p:cNvSpPr txBox="1"/>
              <p:nvPr/>
            </p:nvSpPr>
            <p:spPr>
              <a:xfrm>
                <a:off x="7976147" y="3545065"/>
                <a:ext cx="9108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(0,1,0)</m:t>
                      </m:r>
                    </m:oMath>
                  </m:oMathPara>
                </a14:m>
                <a:endParaRPr lang="pt-BR" dirty="0"/>
              </a:p>
            </p:txBody>
          </p:sp>
        </mc:Choice>
        <mc:Fallback xmlns="">
          <p:sp>
            <p:nvSpPr>
              <p:cNvPr id="45" name="CaixaDeTexto 44">
                <a:extLst>
                  <a:ext uri="{FF2B5EF4-FFF2-40B4-BE49-F238E27FC236}">
                    <a16:creationId xmlns:a16="http://schemas.microsoft.com/office/drawing/2014/main" id="{03417930-F0D9-49F6-8EF2-7A217F1C3BCA}"/>
                  </a:ext>
                </a:extLst>
              </p:cNvPr>
              <p:cNvSpPr txBox="1">
                <a:spLocks noRot="1" noChangeAspect="1" noMove="1" noResize="1" noEditPoints="1" noAdjustHandles="1" noChangeArrowheads="1" noChangeShapeType="1" noTextEdit="1"/>
              </p:cNvSpPr>
              <p:nvPr/>
            </p:nvSpPr>
            <p:spPr>
              <a:xfrm>
                <a:off x="7976147" y="3545065"/>
                <a:ext cx="910826" cy="369332"/>
              </a:xfrm>
              <a:prstGeom prst="rect">
                <a:avLst/>
              </a:prstGeom>
              <a:blipFill>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CaixaDeTexto 45">
                <a:extLst>
                  <a:ext uri="{FF2B5EF4-FFF2-40B4-BE49-F238E27FC236}">
                    <a16:creationId xmlns:a16="http://schemas.microsoft.com/office/drawing/2014/main" id="{7AEFC37A-A12C-42AF-8B3D-609C0650011A}"/>
                  </a:ext>
                </a:extLst>
              </p:cNvPr>
              <p:cNvSpPr txBox="1"/>
              <p:nvPr/>
            </p:nvSpPr>
            <p:spPr>
              <a:xfrm>
                <a:off x="9050659" y="4810164"/>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(1,0,0)</m:t>
                      </m:r>
                    </m:oMath>
                  </m:oMathPara>
                </a14:m>
                <a:endParaRPr lang="pt-BR" dirty="0"/>
              </a:p>
            </p:txBody>
          </p:sp>
        </mc:Choice>
        <mc:Fallback xmlns="">
          <p:sp>
            <p:nvSpPr>
              <p:cNvPr id="46" name="CaixaDeTexto 45">
                <a:extLst>
                  <a:ext uri="{FF2B5EF4-FFF2-40B4-BE49-F238E27FC236}">
                    <a16:creationId xmlns:a16="http://schemas.microsoft.com/office/drawing/2014/main" id="{7AEFC37A-A12C-42AF-8B3D-609C0650011A}"/>
                  </a:ext>
                </a:extLst>
              </p:cNvPr>
              <p:cNvSpPr txBox="1">
                <a:spLocks noRot="1" noChangeAspect="1" noMove="1" noResize="1" noEditPoints="1" noAdjustHandles="1" noChangeArrowheads="1" noChangeShapeType="1" noTextEdit="1"/>
              </p:cNvSpPr>
              <p:nvPr/>
            </p:nvSpPr>
            <p:spPr>
              <a:xfrm>
                <a:off x="9050659" y="4810164"/>
                <a:ext cx="910827"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B1B1CC24-8283-4F5C-A946-CBF9014B0931}"/>
                  </a:ext>
                </a:extLst>
              </p:cNvPr>
              <p:cNvSpPr txBox="1"/>
              <p:nvPr/>
            </p:nvSpPr>
            <p:spPr>
              <a:xfrm>
                <a:off x="7857008" y="5274541"/>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(0,0,1)</m:t>
                      </m:r>
                    </m:oMath>
                  </m:oMathPara>
                </a14:m>
                <a:endParaRPr lang="pt-BR" dirty="0"/>
              </a:p>
            </p:txBody>
          </p:sp>
        </mc:Choice>
        <mc:Fallback xmlns="">
          <p:sp>
            <p:nvSpPr>
              <p:cNvPr id="47" name="CaixaDeTexto 46">
                <a:extLst>
                  <a:ext uri="{FF2B5EF4-FFF2-40B4-BE49-F238E27FC236}">
                    <a16:creationId xmlns:a16="http://schemas.microsoft.com/office/drawing/2014/main" id="{B1B1CC24-8283-4F5C-A946-CBF9014B0931}"/>
                  </a:ext>
                </a:extLst>
              </p:cNvPr>
              <p:cNvSpPr txBox="1">
                <a:spLocks noRot="1" noChangeAspect="1" noMove="1" noResize="1" noEditPoints="1" noAdjustHandles="1" noChangeArrowheads="1" noChangeShapeType="1" noTextEdit="1"/>
              </p:cNvSpPr>
              <p:nvPr/>
            </p:nvSpPr>
            <p:spPr>
              <a:xfrm>
                <a:off x="7857008" y="5274541"/>
                <a:ext cx="910827" cy="369332"/>
              </a:xfrm>
              <a:prstGeom prst="rect">
                <a:avLst/>
              </a:prstGeom>
              <a:blipFill>
                <a:blip r:embed="rId5"/>
                <a:stretch>
                  <a:fillRect b="-13115"/>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0613D940-BBDD-46BC-B15B-0D4D82171EBF}"/>
              </a:ext>
            </a:extLst>
          </p:cNvPr>
          <p:cNvSpPr txBox="1"/>
          <p:nvPr/>
        </p:nvSpPr>
        <p:spPr>
          <a:xfrm>
            <a:off x="382590" y="3449578"/>
            <a:ext cx="3953017" cy="2862322"/>
          </a:xfrm>
          <a:prstGeom prst="rect">
            <a:avLst/>
          </a:prstGeom>
          <a:noFill/>
        </p:spPr>
        <p:txBody>
          <a:bodyPr wrap="square" rtlCol="0">
            <a:spAutoFit/>
          </a:bodyPr>
          <a:lstStyle/>
          <a:p>
            <a:r>
              <a:rPr lang="pt-BR" dirty="0"/>
              <a:t>u = (1, -1, 0)</a:t>
            </a:r>
          </a:p>
          <a:p>
            <a:r>
              <a:rPr lang="pt-BR" dirty="0"/>
              <a:t>v = (-1, 0, 1)</a:t>
            </a:r>
          </a:p>
          <a:p>
            <a:r>
              <a:rPr lang="pt-BR" dirty="0"/>
              <a:t>u x v = (-1, -1, -1) =&gt; (-0.58, -0.58, -0.58)</a:t>
            </a:r>
          </a:p>
          <a:p>
            <a:endParaRPr lang="pt-BR" dirty="0"/>
          </a:p>
          <a:p>
            <a:r>
              <a:rPr lang="pt-BR" dirty="0"/>
              <a:t>(x-0)*(-0.58) + (y-1)*(-0.58) + (z-0)*(-0.58) = 0</a:t>
            </a:r>
          </a:p>
          <a:p>
            <a:endParaRPr lang="pt-BR" dirty="0"/>
          </a:p>
          <a:p>
            <a:r>
              <a:rPr lang="pt-BR" dirty="0"/>
              <a:t>-0.58x – 0.58y + 0.58 – 0.58z = 0</a:t>
            </a:r>
          </a:p>
          <a:p>
            <a:r>
              <a:rPr lang="pt-BR" dirty="0"/>
              <a:t>0.58x + 0.58y + 0.58z – 0.58 = 0</a:t>
            </a:r>
          </a:p>
          <a:p>
            <a:r>
              <a:rPr lang="pt-BR" dirty="0"/>
              <a:t> </a:t>
            </a:r>
          </a:p>
        </p:txBody>
      </p:sp>
      <p:sp>
        <p:nvSpPr>
          <p:cNvPr id="20" name="CaixaDeTexto 19">
            <a:extLst>
              <a:ext uri="{FF2B5EF4-FFF2-40B4-BE49-F238E27FC236}">
                <a16:creationId xmlns:a16="http://schemas.microsoft.com/office/drawing/2014/main" id="{AF682AFB-958C-4208-90E5-056F09385D79}"/>
              </a:ext>
            </a:extLst>
          </p:cNvPr>
          <p:cNvSpPr txBox="1"/>
          <p:nvPr/>
        </p:nvSpPr>
        <p:spPr>
          <a:xfrm>
            <a:off x="4322180" y="3449578"/>
            <a:ext cx="3381719" cy="2308324"/>
          </a:xfrm>
          <a:prstGeom prst="rect">
            <a:avLst/>
          </a:prstGeom>
          <a:noFill/>
        </p:spPr>
        <p:txBody>
          <a:bodyPr wrap="square" rtlCol="0">
            <a:spAutoFit/>
          </a:bodyPr>
          <a:lstStyle/>
          <a:p>
            <a:r>
              <a:rPr lang="pt-BR" dirty="0"/>
              <a:t> x = 0.71t</a:t>
            </a:r>
          </a:p>
          <a:p>
            <a:r>
              <a:rPr lang="pt-BR" dirty="0"/>
              <a:t> y = 0.71t</a:t>
            </a:r>
          </a:p>
          <a:p>
            <a:r>
              <a:rPr lang="pt-BR" dirty="0"/>
              <a:t>  z = 0.71t</a:t>
            </a:r>
          </a:p>
          <a:p>
            <a:r>
              <a:rPr lang="pt-BR" dirty="0"/>
              <a:t>3 * 0.58 * 0.71t  - 0.58 = 0</a:t>
            </a:r>
          </a:p>
          <a:p>
            <a:r>
              <a:rPr lang="pt-BR" dirty="0"/>
              <a:t>1.23t = 0.58</a:t>
            </a:r>
          </a:p>
          <a:p>
            <a:r>
              <a:rPr lang="pt-BR" dirty="0"/>
              <a:t>t = 0.48</a:t>
            </a:r>
          </a:p>
          <a:p>
            <a:r>
              <a:rPr lang="pt-BR" dirty="0"/>
              <a:t>t &gt; 0, portanto, o raio intersecta o plano, mas intersecta o triângulo.</a:t>
            </a:r>
          </a:p>
        </p:txBody>
      </p:sp>
    </p:spTree>
    <p:extLst>
      <p:ext uri="{BB962C8B-B14F-4D97-AF65-F5344CB8AC3E}">
        <p14:creationId xmlns:p14="http://schemas.microsoft.com/office/powerpoint/2010/main" val="24364919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747A3B-016E-41CF-B6AB-EC05F81AB05F}"/>
              </a:ext>
            </a:extLst>
          </p:cNvPr>
          <p:cNvSpPr>
            <a:spLocks noGrp="1"/>
          </p:cNvSpPr>
          <p:nvPr>
            <p:ph type="title"/>
          </p:nvPr>
        </p:nvSpPr>
        <p:spPr/>
        <p:txBody>
          <a:bodyPr/>
          <a:lstStyle/>
          <a:p>
            <a:r>
              <a:rPr lang="pt-BR" dirty="0"/>
              <a:t>Exemplo 5</a:t>
            </a:r>
          </a:p>
        </p:txBody>
      </p:sp>
      <p:sp>
        <p:nvSpPr>
          <p:cNvPr id="3" name="Espaço Reservado para Conteúdo 2">
            <a:extLst>
              <a:ext uri="{FF2B5EF4-FFF2-40B4-BE49-F238E27FC236}">
                <a16:creationId xmlns:a16="http://schemas.microsoft.com/office/drawing/2014/main" id="{CB6C276B-A296-4DC8-9CD3-FDC06D9F7D6E}"/>
              </a:ext>
            </a:extLst>
          </p:cNvPr>
          <p:cNvSpPr>
            <a:spLocks noGrp="1"/>
          </p:cNvSpPr>
          <p:nvPr>
            <p:ph idx="1"/>
          </p:nvPr>
        </p:nvSpPr>
        <p:spPr/>
        <p:txBody>
          <a:bodyPr/>
          <a:lstStyle/>
          <a:p>
            <a:r>
              <a:rPr lang="pt-BR" dirty="0"/>
              <a:t>Considere um raio com origem em (0, 0, 0) e direção (1, 1, 1), verifique este raio intersecta o triângulo com vértices (0, 1, 0), (1, 0, 0) e (0, 0, 1).</a:t>
            </a:r>
          </a:p>
        </p:txBody>
      </p:sp>
      <p:cxnSp>
        <p:nvCxnSpPr>
          <p:cNvPr id="7" name="Conector reto 6">
            <a:extLst>
              <a:ext uri="{FF2B5EF4-FFF2-40B4-BE49-F238E27FC236}">
                <a16:creationId xmlns:a16="http://schemas.microsoft.com/office/drawing/2014/main" id="{91A506FF-AD53-44FB-8B13-8A8C736E379B}"/>
              </a:ext>
            </a:extLst>
          </p:cNvPr>
          <p:cNvCxnSpPr>
            <a:cxnSpLocks/>
          </p:cNvCxnSpPr>
          <p:nvPr/>
        </p:nvCxnSpPr>
        <p:spPr>
          <a:xfrm flipV="1">
            <a:off x="8314010" y="4797317"/>
            <a:ext cx="2299079" cy="12229"/>
          </a:xfrm>
          <a:prstGeom prst="line">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Fluxograma: Conector 7">
            <a:extLst>
              <a:ext uri="{FF2B5EF4-FFF2-40B4-BE49-F238E27FC236}">
                <a16:creationId xmlns:a16="http://schemas.microsoft.com/office/drawing/2014/main" id="{D9DC7065-0214-41AC-A2FF-8C4DA64ACFB2}"/>
              </a:ext>
            </a:extLst>
          </p:cNvPr>
          <p:cNvSpPr/>
          <p:nvPr/>
        </p:nvSpPr>
        <p:spPr>
          <a:xfrm>
            <a:off x="8244730" y="3928818"/>
            <a:ext cx="112542" cy="126597"/>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B912D7E-A67F-4645-85D1-C81B79A062A0}"/>
                  </a:ext>
                </a:extLst>
              </p:cNvPr>
              <p:cNvSpPr txBox="1"/>
              <p:nvPr/>
            </p:nvSpPr>
            <p:spPr>
              <a:xfrm>
                <a:off x="7504019" y="4604179"/>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(0,0,0)</m:t>
                      </m:r>
                    </m:oMath>
                  </m:oMathPara>
                </a14:m>
                <a:endParaRPr lang="pt-BR" dirty="0"/>
              </a:p>
            </p:txBody>
          </p:sp>
        </mc:Choice>
        <mc:Fallback xmlns="">
          <p:sp>
            <p:nvSpPr>
              <p:cNvPr id="9" name="CaixaDeTexto 8">
                <a:extLst>
                  <a:ext uri="{FF2B5EF4-FFF2-40B4-BE49-F238E27FC236}">
                    <a16:creationId xmlns:a16="http://schemas.microsoft.com/office/drawing/2014/main" id="{3B912D7E-A67F-4645-85D1-C81B79A062A0}"/>
                  </a:ext>
                </a:extLst>
              </p:cNvPr>
              <p:cNvSpPr txBox="1">
                <a:spLocks noRot="1" noChangeAspect="1" noMove="1" noResize="1" noEditPoints="1" noAdjustHandles="1" noChangeArrowheads="1" noChangeShapeType="1" noTextEdit="1"/>
              </p:cNvSpPr>
              <p:nvPr/>
            </p:nvSpPr>
            <p:spPr>
              <a:xfrm>
                <a:off x="7504019" y="4604179"/>
                <a:ext cx="910827" cy="369332"/>
              </a:xfrm>
              <a:prstGeom prst="rect">
                <a:avLst/>
              </a:prstGeom>
              <a:blipFill>
                <a:blip r:embed="rId2"/>
                <a:stretch>
                  <a:fillRect b="-13115"/>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B6C9CB00-F1FA-4C7A-B05A-CE970F91B224}"/>
              </a:ext>
            </a:extLst>
          </p:cNvPr>
          <p:cNvSpPr/>
          <p:nvPr/>
        </p:nvSpPr>
        <p:spPr>
          <a:xfrm>
            <a:off x="9204461" y="4770995"/>
            <a:ext cx="126608" cy="9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 name="Conector de Seta Reta 13">
            <a:extLst>
              <a:ext uri="{FF2B5EF4-FFF2-40B4-BE49-F238E27FC236}">
                <a16:creationId xmlns:a16="http://schemas.microsoft.com/office/drawing/2014/main" id="{0D909867-D499-4DE8-BA5D-73245D734347}"/>
              </a:ext>
            </a:extLst>
          </p:cNvPr>
          <p:cNvCxnSpPr>
            <a:cxnSpLocks/>
          </p:cNvCxnSpPr>
          <p:nvPr/>
        </p:nvCxnSpPr>
        <p:spPr>
          <a:xfrm flipV="1">
            <a:off x="8314010" y="3030072"/>
            <a:ext cx="0" cy="1800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7AF6D2A3-B31F-494D-AC72-BBF7889A86B8}"/>
              </a:ext>
            </a:extLst>
          </p:cNvPr>
          <p:cNvCxnSpPr>
            <a:cxnSpLocks/>
          </p:cNvCxnSpPr>
          <p:nvPr/>
        </p:nvCxnSpPr>
        <p:spPr>
          <a:xfrm flipH="1">
            <a:off x="7833015" y="4797317"/>
            <a:ext cx="498194" cy="886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aixaDeTexto 16">
            <a:extLst>
              <a:ext uri="{FF2B5EF4-FFF2-40B4-BE49-F238E27FC236}">
                <a16:creationId xmlns:a16="http://schemas.microsoft.com/office/drawing/2014/main" id="{25431924-8ACC-4B76-A118-BB1478724647}"/>
              </a:ext>
            </a:extLst>
          </p:cNvPr>
          <p:cNvSpPr txBox="1"/>
          <p:nvPr/>
        </p:nvSpPr>
        <p:spPr>
          <a:xfrm>
            <a:off x="7879838" y="5504635"/>
            <a:ext cx="276038" cy="369332"/>
          </a:xfrm>
          <a:prstGeom prst="rect">
            <a:avLst/>
          </a:prstGeom>
          <a:noFill/>
        </p:spPr>
        <p:txBody>
          <a:bodyPr wrap="none" rtlCol="0">
            <a:spAutoFit/>
          </a:bodyPr>
          <a:lstStyle/>
          <a:p>
            <a:r>
              <a:rPr lang="pt-BR" dirty="0"/>
              <a:t>z</a:t>
            </a:r>
          </a:p>
        </p:txBody>
      </p:sp>
      <p:sp>
        <p:nvSpPr>
          <p:cNvPr id="19" name="Elipse 18">
            <a:extLst>
              <a:ext uri="{FF2B5EF4-FFF2-40B4-BE49-F238E27FC236}">
                <a16:creationId xmlns:a16="http://schemas.microsoft.com/office/drawing/2014/main" id="{904E68F6-C5ED-4DD1-A0E9-67B966E06615}"/>
              </a:ext>
            </a:extLst>
          </p:cNvPr>
          <p:cNvSpPr/>
          <p:nvPr/>
        </p:nvSpPr>
        <p:spPr>
          <a:xfrm>
            <a:off x="7991253" y="5232720"/>
            <a:ext cx="126608" cy="984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 name="Conector de Seta Reta 20">
            <a:extLst>
              <a:ext uri="{FF2B5EF4-FFF2-40B4-BE49-F238E27FC236}">
                <a16:creationId xmlns:a16="http://schemas.microsoft.com/office/drawing/2014/main" id="{1BD4459C-7E27-4B2E-A552-0F7D37A7B372}"/>
              </a:ext>
            </a:extLst>
          </p:cNvPr>
          <p:cNvCxnSpPr>
            <a:stCxn id="8" idx="2"/>
            <a:endCxn id="10" idx="1"/>
          </p:cNvCxnSpPr>
          <p:nvPr/>
        </p:nvCxnSpPr>
        <p:spPr>
          <a:xfrm>
            <a:off x="8244730" y="3992117"/>
            <a:ext cx="978272" cy="793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7AC60AD5-7B9F-4230-8E8F-E580893DDE59}"/>
              </a:ext>
            </a:extLst>
          </p:cNvPr>
          <p:cNvCxnSpPr>
            <a:stCxn id="10" idx="2"/>
            <a:endCxn id="19" idx="7"/>
          </p:cNvCxnSpPr>
          <p:nvPr/>
        </p:nvCxnSpPr>
        <p:spPr>
          <a:xfrm flipH="1">
            <a:off x="8099320" y="4820232"/>
            <a:ext cx="1105141" cy="426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5798DE4F-6378-43E9-9400-039D9511300B}"/>
              </a:ext>
            </a:extLst>
          </p:cNvPr>
          <p:cNvCxnSpPr>
            <a:stCxn id="19" idx="0"/>
            <a:endCxn id="8" idx="3"/>
          </p:cNvCxnSpPr>
          <p:nvPr/>
        </p:nvCxnSpPr>
        <p:spPr>
          <a:xfrm flipV="1">
            <a:off x="8054557" y="4036875"/>
            <a:ext cx="206654" cy="1195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434FEFB7-13E4-490E-9E16-E38C854B11D8}"/>
              </a:ext>
            </a:extLst>
          </p:cNvPr>
          <p:cNvCxnSpPr>
            <a:cxnSpLocks/>
          </p:cNvCxnSpPr>
          <p:nvPr/>
        </p:nvCxnSpPr>
        <p:spPr>
          <a:xfrm flipV="1">
            <a:off x="8301001" y="4671060"/>
            <a:ext cx="107428" cy="13848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03417930-F0D9-49F6-8EF2-7A217F1C3BCA}"/>
                  </a:ext>
                </a:extLst>
              </p:cNvPr>
              <p:cNvSpPr txBox="1"/>
              <p:nvPr/>
            </p:nvSpPr>
            <p:spPr>
              <a:xfrm>
                <a:off x="7976147" y="3545065"/>
                <a:ext cx="9108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(0,1,0)</m:t>
                      </m:r>
                    </m:oMath>
                  </m:oMathPara>
                </a14:m>
                <a:endParaRPr lang="pt-BR" dirty="0"/>
              </a:p>
            </p:txBody>
          </p:sp>
        </mc:Choice>
        <mc:Fallback xmlns="">
          <p:sp>
            <p:nvSpPr>
              <p:cNvPr id="45" name="CaixaDeTexto 44">
                <a:extLst>
                  <a:ext uri="{FF2B5EF4-FFF2-40B4-BE49-F238E27FC236}">
                    <a16:creationId xmlns:a16="http://schemas.microsoft.com/office/drawing/2014/main" id="{03417930-F0D9-49F6-8EF2-7A217F1C3BCA}"/>
                  </a:ext>
                </a:extLst>
              </p:cNvPr>
              <p:cNvSpPr txBox="1">
                <a:spLocks noRot="1" noChangeAspect="1" noMove="1" noResize="1" noEditPoints="1" noAdjustHandles="1" noChangeArrowheads="1" noChangeShapeType="1" noTextEdit="1"/>
              </p:cNvSpPr>
              <p:nvPr/>
            </p:nvSpPr>
            <p:spPr>
              <a:xfrm>
                <a:off x="7976147" y="3545065"/>
                <a:ext cx="910826" cy="369332"/>
              </a:xfrm>
              <a:prstGeom prst="rect">
                <a:avLst/>
              </a:prstGeom>
              <a:blipFill>
                <a:blip r:embed="rId3"/>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6" name="CaixaDeTexto 45">
                <a:extLst>
                  <a:ext uri="{FF2B5EF4-FFF2-40B4-BE49-F238E27FC236}">
                    <a16:creationId xmlns:a16="http://schemas.microsoft.com/office/drawing/2014/main" id="{7AEFC37A-A12C-42AF-8B3D-609C0650011A}"/>
                  </a:ext>
                </a:extLst>
              </p:cNvPr>
              <p:cNvSpPr txBox="1"/>
              <p:nvPr/>
            </p:nvSpPr>
            <p:spPr>
              <a:xfrm>
                <a:off x="9050659" y="4810164"/>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(1,0,0)</m:t>
                      </m:r>
                    </m:oMath>
                  </m:oMathPara>
                </a14:m>
                <a:endParaRPr lang="pt-BR" dirty="0"/>
              </a:p>
            </p:txBody>
          </p:sp>
        </mc:Choice>
        <mc:Fallback xmlns="">
          <p:sp>
            <p:nvSpPr>
              <p:cNvPr id="46" name="CaixaDeTexto 45">
                <a:extLst>
                  <a:ext uri="{FF2B5EF4-FFF2-40B4-BE49-F238E27FC236}">
                    <a16:creationId xmlns:a16="http://schemas.microsoft.com/office/drawing/2014/main" id="{7AEFC37A-A12C-42AF-8B3D-609C0650011A}"/>
                  </a:ext>
                </a:extLst>
              </p:cNvPr>
              <p:cNvSpPr txBox="1">
                <a:spLocks noRot="1" noChangeAspect="1" noMove="1" noResize="1" noEditPoints="1" noAdjustHandles="1" noChangeArrowheads="1" noChangeShapeType="1" noTextEdit="1"/>
              </p:cNvSpPr>
              <p:nvPr/>
            </p:nvSpPr>
            <p:spPr>
              <a:xfrm>
                <a:off x="9050659" y="4810164"/>
                <a:ext cx="910827"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B1B1CC24-8283-4F5C-A946-CBF9014B0931}"/>
                  </a:ext>
                </a:extLst>
              </p:cNvPr>
              <p:cNvSpPr txBox="1"/>
              <p:nvPr/>
            </p:nvSpPr>
            <p:spPr>
              <a:xfrm>
                <a:off x="7857008" y="5274541"/>
                <a:ext cx="91082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(0,0,1)</m:t>
                      </m:r>
                    </m:oMath>
                  </m:oMathPara>
                </a14:m>
                <a:endParaRPr lang="pt-BR" dirty="0"/>
              </a:p>
            </p:txBody>
          </p:sp>
        </mc:Choice>
        <mc:Fallback xmlns="">
          <p:sp>
            <p:nvSpPr>
              <p:cNvPr id="47" name="CaixaDeTexto 46">
                <a:extLst>
                  <a:ext uri="{FF2B5EF4-FFF2-40B4-BE49-F238E27FC236}">
                    <a16:creationId xmlns:a16="http://schemas.microsoft.com/office/drawing/2014/main" id="{B1B1CC24-8283-4F5C-A946-CBF9014B0931}"/>
                  </a:ext>
                </a:extLst>
              </p:cNvPr>
              <p:cNvSpPr txBox="1">
                <a:spLocks noRot="1" noChangeAspect="1" noMove="1" noResize="1" noEditPoints="1" noAdjustHandles="1" noChangeArrowheads="1" noChangeShapeType="1" noTextEdit="1"/>
              </p:cNvSpPr>
              <p:nvPr/>
            </p:nvSpPr>
            <p:spPr>
              <a:xfrm>
                <a:off x="7857008" y="5274541"/>
                <a:ext cx="910827" cy="369332"/>
              </a:xfrm>
              <a:prstGeom prst="rect">
                <a:avLst/>
              </a:prstGeom>
              <a:blipFill>
                <a:blip r:embed="rId5"/>
                <a:stretch>
                  <a:fillRect b="-13115"/>
                </a:stretch>
              </a:blipFill>
            </p:spPr>
            <p:txBody>
              <a:bodyPr/>
              <a:lstStyle/>
              <a:p>
                <a:r>
                  <a:rPr lang="pt-BR">
                    <a:noFill/>
                  </a:rPr>
                  <a:t> </a:t>
                </a:r>
              </a:p>
            </p:txBody>
          </p:sp>
        </mc:Fallback>
      </mc:AlternateContent>
      <p:sp>
        <p:nvSpPr>
          <p:cNvPr id="20" name="CaixaDeTexto 19">
            <a:extLst>
              <a:ext uri="{FF2B5EF4-FFF2-40B4-BE49-F238E27FC236}">
                <a16:creationId xmlns:a16="http://schemas.microsoft.com/office/drawing/2014/main" id="{AF682AFB-958C-4208-90E5-056F09385D79}"/>
              </a:ext>
            </a:extLst>
          </p:cNvPr>
          <p:cNvSpPr txBox="1"/>
          <p:nvPr/>
        </p:nvSpPr>
        <p:spPr>
          <a:xfrm>
            <a:off x="977268" y="3375437"/>
            <a:ext cx="3381718" cy="2308324"/>
          </a:xfrm>
          <a:prstGeom prst="rect">
            <a:avLst/>
          </a:prstGeom>
          <a:noFill/>
        </p:spPr>
        <p:txBody>
          <a:bodyPr wrap="square" rtlCol="0">
            <a:spAutoFit/>
          </a:bodyPr>
          <a:lstStyle/>
          <a:p>
            <a:r>
              <a:rPr lang="pt-BR" dirty="0"/>
              <a:t>t = 0.48</a:t>
            </a:r>
          </a:p>
          <a:p>
            <a:r>
              <a:rPr lang="pt-BR" dirty="0"/>
              <a:t>x = y = z = 0.34</a:t>
            </a:r>
          </a:p>
          <a:p>
            <a:r>
              <a:rPr lang="pt-BR" dirty="0" err="1"/>
              <a:t>Pxz</a:t>
            </a:r>
            <a:r>
              <a:rPr lang="pt-BR" dirty="0"/>
              <a:t>(0, 1, 0) = (0, 0)</a:t>
            </a:r>
          </a:p>
          <a:p>
            <a:r>
              <a:rPr lang="pt-BR" dirty="0" err="1"/>
              <a:t>Pxz</a:t>
            </a:r>
            <a:r>
              <a:rPr lang="pt-BR" dirty="0"/>
              <a:t>(1, 0, 0) = (1, 0)</a:t>
            </a:r>
          </a:p>
          <a:p>
            <a:r>
              <a:rPr lang="pt-BR" dirty="0" err="1"/>
              <a:t>Pxz</a:t>
            </a:r>
            <a:r>
              <a:rPr lang="pt-BR" dirty="0"/>
              <a:t>(0, 0, 1) = (0, 1)</a:t>
            </a:r>
          </a:p>
          <a:p>
            <a:r>
              <a:rPr lang="pt-BR" dirty="0" err="1"/>
              <a:t>Pxz</a:t>
            </a:r>
            <a:r>
              <a:rPr lang="pt-BR" dirty="0"/>
              <a:t>(0.34, 0.34, 0.34) = (0.34, 0.34)</a:t>
            </a:r>
          </a:p>
          <a:p>
            <a:endParaRPr lang="pt-BR" dirty="0"/>
          </a:p>
          <a:p>
            <a:endParaRPr lang="pt-BR" dirty="0"/>
          </a:p>
        </p:txBody>
      </p:sp>
      <p:sp>
        <p:nvSpPr>
          <p:cNvPr id="22" name="CaixaDeTexto 21">
            <a:extLst>
              <a:ext uri="{FF2B5EF4-FFF2-40B4-BE49-F238E27FC236}">
                <a16:creationId xmlns:a16="http://schemas.microsoft.com/office/drawing/2014/main" id="{EEE661B8-959E-4F5A-9BC6-91CDE90F3C6A}"/>
              </a:ext>
            </a:extLst>
          </p:cNvPr>
          <p:cNvSpPr txBox="1"/>
          <p:nvPr/>
        </p:nvSpPr>
        <p:spPr>
          <a:xfrm>
            <a:off x="10622006" y="4437467"/>
            <a:ext cx="284052" cy="369332"/>
          </a:xfrm>
          <a:prstGeom prst="rect">
            <a:avLst/>
          </a:prstGeom>
          <a:noFill/>
        </p:spPr>
        <p:txBody>
          <a:bodyPr wrap="none" rtlCol="0">
            <a:spAutoFit/>
          </a:bodyPr>
          <a:lstStyle/>
          <a:p>
            <a:r>
              <a:rPr lang="pt-BR" dirty="0"/>
              <a:t>x</a:t>
            </a:r>
          </a:p>
        </p:txBody>
      </p:sp>
      <p:sp>
        <p:nvSpPr>
          <p:cNvPr id="24" name="CaixaDeTexto 23">
            <a:extLst>
              <a:ext uri="{FF2B5EF4-FFF2-40B4-BE49-F238E27FC236}">
                <a16:creationId xmlns:a16="http://schemas.microsoft.com/office/drawing/2014/main" id="{2AE333DD-FE14-4FA8-B67C-20637193789B}"/>
              </a:ext>
            </a:extLst>
          </p:cNvPr>
          <p:cNvSpPr txBox="1"/>
          <p:nvPr/>
        </p:nvSpPr>
        <p:spPr>
          <a:xfrm>
            <a:off x="8017857" y="2827309"/>
            <a:ext cx="288862" cy="369332"/>
          </a:xfrm>
          <a:prstGeom prst="rect">
            <a:avLst/>
          </a:prstGeom>
          <a:noFill/>
        </p:spPr>
        <p:txBody>
          <a:bodyPr wrap="none" rtlCol="0">
            <a:spAutoFit/>
          </a:bodyPr>
          <a:lstStyle/>
          <a:p>
            <a:r>
              <a:rPr lang="pt-BR" dirty="0"/>
              <a:t>y</a:t>
            </a:r>
          </a:p>
        </p:txBody>
      </p:sp>
    </p:spTree>
    <p:extLst>
      <p:ext uri="{BB962C8B-B14F-4D97-AF65-F5344CB8AC3E}">
        <p14:creationId xmlns:p14="http://schemas.microsoft.com/office/powerpoint/2010/main" val="13508410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F01308-68D5-4F85-97FD-66BCB7E974CF}"/>
              </a:ext>
            </a:extLst>
          </p:cNvPr>
          <p:cNvSpPr>
            <a:spLocks noGrp="1"/>
          </p:cNvSpPr>
          <p:nvPr>
            <p:ph type="title"/>
          </p:nvPr>
        </p:nvSpPr>
        <p:spPr/>
        <p:txBody>
          <a:bodyPr/>
          <a:lstStyle/>
          <a:p>
            <a:r>
              <a:rPr lang="pt-BR" dirty="0"/>
              <a:t>Efeitos que podem ser conseguidos com </a:t>
            </a:r>
            <a:r>
              <a:rPr lang="pt-BR" i="1" dirty="0"/>
              <a:t>Ray </a:t>
            </a:r>
            <a:r>
              <a:rPr lang="pt-BR" i="1" dirty="0" err="1"/>
              <a:t>Tracing</a:t>
            </a:r>
            <a:endParaRPr lang="pt-BR" dirty="0"/>
          </a:p>
        </p:txBody>
      </p:sp>
      <p:sp>
        <p:nvSpPr>
          <p:cNvPr id="3" name="Espaço Reservado para Conteúdo 2">
            <a:extLst>
              <a:ext uri="{FF2B5EF4-FFF2-40B4-BE49-F238E27FC236}">
                <a16:creationId xmlns:a16="http://schemas.microsoft.com/office/drawing/2014/main" id="{D9D4C85E-3F04-4F22-A0C9-C6921D509931}"/>
              </a:ext>
            </a:extLst>
          </p:cNvPr>
          <p:cNvSpPr>
            <a:spLocks noGrp="1"/>
          </p:cNvSpPr>
          <p:nvPr>
            <p:ph idx="1"/>
          </p:nvPr>
        </p:nvSpPr>
        <p:spPr>
          <a:xfrm>
            <a:off x="838200" y="1825625"/>
            <a:ext cx="2538046" cy="4351338"/>
          </a:xfrm>
        </p:spPr>
        <p:txBody>
          <a:bodyPr/>
          <a:lstStyle/>
          <a:p>
            <a:r>
              <a:rPr lang="pt-BR" dirty="0" err="1"/>
              <a:t>Caustic</a:t>
            </a:r>
            <a:endParaRPr lang="pt-BR" dirty="0"/>
          </a:p>
        </p:txBody>
      </p:sp>
      <p:pic>
        <p:nvPicPr>
          <p:cNvPr id="5" name="Imagem 4">
            <a:extLst>
              <a:ext uri="{FF2B5EF4-FFF2-40B4-BE49-F238E27FC236}">
                <a16:creationId xmlns:a16="http://schemas.microsoft.com/office/drawing/2014/main" id="{A97570FE-D958-4A68-AABB-6510DC086946}"/>
              </a:ext>
            </a:extLst>
          </p:cNvPr>
          <p:cNvPicPr>
            <a:picLocks noChangeAspect="1"/>
          </p:cNvPicPr>
          <p:nvPr/>
        </p:nvPicPr>
        <p:blipFill>
          <a:blip r:embed="rId2"/>
          <a:stretch>
            <a:fillRect/>
          </a:stretch>
        </p:blipFill>
        <p:spPr>
          <a:xfrm>
            <a:off x="1599247" y="2430034"/>
            <a:ext cx="3338513" cy="4276298"/>
          </a:xfrm>
          <a:prstGeom prst="rect">
            <a:avLst/>
          </a:prstGeom>
        </p:spPr>
      </p:pic>
      <p:pic>
        <p:nvPicPr>
          <p:cNvPr id="7" name="Imagem 6" descr="Uma imagem contendo xícara, café, interior, mesa&#10;&#10;Descrição gerada automaticamente">
            <a:extLst>
              <a:ext uri="{FF2B5EF4-FFF2-40B4-BE49-F238E27FC236}">
                <a16:creationId xmlns:a16="http://schemas.microsoft.com/office/drawing/2014/main" id="{F8DC58C4-E018-4A99-BED9-CEB7C0148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8462" y="1825625"/>
            <a:ext cx="5715000" cy="4876800"/>
          </a:xfrm>
          <a:prstGeom prst="rect">
            <a:avLst/>
          </a:prstGeom>
        </p:spPr>
      </p:pic>
    </p:spTree>
    <p:extLst>
      <p:ext uri="{BB962C8B-B14F-4D97-AF65-F5344CB8AC3E}">
        <p14:creationId xmlns:p14="http://schemas.microsoft.com/office/powerpoint/2010/main" val="69172923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D92F3B-C13E-4D3C-B4C6-2BE88186EB18}"/>
              </a:ext>
            </a:extLst>
          </p:cNvPr>
          <p:cNvSpPr>
            <a:spLocks noGrp="1"/>
          </p:cNvSpPr>
          <p:nvPr>
            <p:ph type="title"/>
          </p:nvPr>
        </p:nvSpPr>
        <p:spPr/>
        <p:txBody>
          <a:bodyPr/>
          <a:lstStyle/>
          <a:p>
            <a:r>
              <a:rPr lang="pt-BR" dirty="0" err="1"/>
              <a:t>Radiosidade</a:t>
            </a:r>
            <a:endParaRPr lang="pt-BR" dirty="0"/>
          </a:p>
        </p:txBody>
      </p:sp>
      <p:sp>
        <p:nvSpPr>
          <p:cNvPr id="3" name="Espaço Reservado para Conteúdo 2">
            <a:extLst>
              <a:ext uri="{FF2B5EF4-FFF2-40B4-BE49-F238E27FC236}">
                <a16:creationId xmlns:a16="http://schemas.microsoft.com/office/drawing/2014/main" id="{FC681582-7840-44A7-90CE-3929408794C2}"/>
              </a:ext>
            </a:extLst>
          </p:cNvPr>
          <p:cNvSpPr>
            <a:spLocks noGrp="1"/>
          </p:cNvSpPr>
          <p:nvPr>
            <p:ph idx="1"/>
          </p:nvPr>
        </p:nvSpPr>
        <p:spPr>
          <a:xfrm>
            <a:off x="838200" y="1825625"/>
            <a:ext cx="5953418" cy="4351338"/>
          </a:xfrm>
        </p:spPr>
        <p:txBody>
          <a:bodyPr>
            <a:normAutofit fontScale="92500" lnSpcReduction="10000"/>
          </a:bodyPr>
          <a:lstStyle/>
          <a:p>
            <a:r>
              <a:rPr lang="pt-BR" dirty="0"/>
              <a:t>Proposto em 1984 por </a:t>
            </a:r>
            <a:r>
              <a:rPr lang="pt-BR" dirty="0" err="1"/>
              <a:t>Goral</a:t>
            </a:r>
            <a:r>
              <a:rPr lang="pt-BR" dirty="0"/>
              <a:t> Torrance e </a:t>
            </a:r>
            <a:r>
              <a:rPr lang="pt-BR" dirty="0" err="1"/>
              <a:t>Battaile</a:t>
            </a:r>
            <a:r>
              <a:rPr lang="pt-BR" dirty="0"/>
              <a:t> (</a:t>
            </a:r>
            <a:r>
              <a:rPr lang="en-US" i="1" dirty="0"/>
              <a:t>Modelling the Interaction of Light Between Diffuse Surfaces</a:t>
            </a:r>
            <a:r>
              <a:rPr lang="en-US" dirty="0"/>
              <a:t>).</a:t>
            </a:r>
            <a:endParaRPr lang="pt-BR" dirty="0"/>
          </a:p>
          <a:p>
            <a:r>
              <a:rPr lang="pt-BR" dirty="0"/>
              <a:t>É um </a:t>
            </a:r>
            <a:r>
              <a:rPr lang="pt-BR" dirty="0" err="1"/>
              <a:t>rendering</a:t>
            </a:r>
            <a:r>
              <a:rPr lang="pt-BR" dirty="0"/>
              <a:t> 3D que aumenta o realismo de uma imagem. </a:t>
            </a:r>
          </a:p>
          <a:p>
            <a:r>
              <a:rPr lang="pt-BR" dirty="0"/>
              <a:t>Sombras suaves e graduais</a:t>
            </a:r>
          </a:p>
          <a:p>
            <a:r>
              <a:rPr lang="pt-BR" dirty="0"/>
              <a:t>Considera a transmissão de luz se transmitindo de um objeto para o outro até o olho do observador.</a:t>
            </a:r>
          </a:p>
          <a:p>
            <a:r>
              <a:rPr lang="pt-BR" dirty="0"/>
              <a:t>A proposta básica não considera reflexões especulares.</a:t>
            </a:r>
          </a:p>
        </p:txBody>
      </p:sp>
      <p:pic>
        <p:nvPicPr>
          <p:cNvPr id="4" name="Imagem 3">
            <a:extLst>
              <a:ext uri="{FF2B5EF4-FFF2-40B4-BE49-F238E27FC236}">
                <a16:creationId xmlns:a16="http://schemas.microsoft.com/office/drawing/2014/main" id="{810513BF-1E22-4BC0-833C-F1FBBF798711}"/>
              </a:ext>
            </a:extLst>
          </p:cNvPr>
          <p:cNvPicPr>
            <a:picLocks noChangeAspect="1"/>
          </p:cNvPicPr>
          <p:nvPr/>
        </p:nvPicPr>
        <p:blipFill>
          <a:blip r:embed="rId2"/>
          <a:stretch>
            <a:fillRect/>
          </a:stretch>
        </p:blipFill>
        <p:spPr>
          <a:xfrm>
            <a:off x="7399287" y="887473"/>
            <a:ext cx="3509941" cy="870683"/>
          </a:xfrm>
          <a:prstGeom prst="rect">
            <a:avLst/>
          </a:prstGeom>
        </p:spPr>
      </p:pic>
      <p:pic>
        <p:nvPicPr>
          <p:cNvPr id="5" name="Imagem 4">
            <a:extLst>
              <a:ext uri="{FF2B5EF4-FFF2-40B4-BE49-F238E27FC236}">
                <a16:creationId xmlns:a16="http://schemas.microsoft.com/office/drawing/2014/main" id="{F9ACD70E-473B-4E3D-A66E-0EC0BCA79DD9}"/>
              </a:ext>
            </a:extLst>
          </p:cNvPr>
          <p:cNvPicPr>
            <a:picLocks noChangeAspect="1"/>
          </p:cNvPicPr>
          <p:nvPr/>
        </p:nvPicPr>
        <p:blipFill>
          <a:blip r:embed="rId3"/>
          <a:stretch>
            <a:fillRect/>
          </a:stretch>
        </p:blipFill>
        <p:spPr>
          <a:xfrm>
            <a:off x="7774892" y="1825625"/>
            <a:ext cx="2533650" cy="1238250"/>
          </a:xfrm>
          <a:prstGeom prst="rect">
            <a:avLst/>
          </a:prstGeom>
        </p:spPr>
      </p:pic>
      <p:pic>
        <p:nvPicPr>
          <p:cNvPr id="6" name="Imagem 5">
            <a:extLst>
              <a:ext uri="{FF2B5EF4-FFF2-40B4-BE49-F238E27FC236}">
                <a16:creationId xmlns:a16="http://schemas.microsoft.com/office/drawing/2014/main" id="{E12EED0B-AAAD-4587-938D-9F659C0ECBAC}"/>
              </a:ext>
            </a:extLst>
          </p:cNvPr>
          <p:cNvPicPr>
            <a:picLocks noChangeAspect="1"/>
          </p:cNvPicPr>
          <p:nvPr/>
        </p:nvPicPr>
        <p:blipFill>
          <a:blip r:embed="rId4"/>
          <a:stretch>
            <a:fillRect/>
          </a:stretch>
        </p:blipFill>
        <p:spPr>
          <a:xfrm>
            <a:off x="7399287" y="3063875"/>
            <a:ext cx="3876675" cy="1343025"/>
          </a:xfrm>
          <a:prstGeom prst="rect">
            <a:avLst/>
          </a:prstGeom>
        </p:spPr>
      </p:pic>
      <p:pic>
        <p:nvPicPr>
          <p:cNvPr id="7" name="Imagem 6">
            <a:extLst>
              <a:ext uri="{FF2B5EF4-FFF2-40B4-BE49-F238E27FC236}">
                <a16:creationId xmlns:a16="http://schemas.microsoft.com/office/drawing/2014/main" id="{B27AEE3D-FEBF-4738-BB6F-D19B982C033D}"/>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668087" y="4580145"/>
            <a:ext cx="5242494" cy="1701136"/>
          </a:xfrm>
          <a:prstGeom prst="rect">
            <a:avLst/>
          </a:prstGeom>
        </p:spPr>
      </p:pic>
    </p:spTree>
    <p:extLst>
      <p:ext uri="{BB962C8B-B14F-4D97-AF65-F5344CB8AC3E}">
        <p14:creationId xmlns:p14="http://schemas.microsoft.com/office/powerpoint/2010/main" val="26516024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D92F3B-C13E-4D3C-B4C6-2BE88186EB18}"/>
              </a:ext>
            </a:extLst>
          </p:cNvPr>
          <p:cNvSpPr>
            <a:spLocks noGrp="1"/>
          </p:cNvSpPr>
          <p:nvPr>
            <p:ph type="title"/>
          </p:nvPr>
        </p:nvSpPr>
        <p:spPr/>
        <p:txBody>
          <a:bodyPr/>
          <a:lstStyle/>
          <a:p>
            <a:r>
              <a:rPr lang="pt-BR" dirty="0" err="1"/>
              <a:t>Radiosidade</a:t>
            </a:r>
            <a:endParaRPr lang="pt-BR" dirty="0"/>
          </a:p>
        </p:txBody>
      </p:sp>
      <p:pic>
        <p:nvPicPr>
          <p:cNvPr id="8" name="Espaço Reservado para Conteúdo 7" descr="Uma imagem contendo interior, chão, parede&#10;&#10;Descrição gerada automaticamente">
            <a:extLst>
              <a:ext uri="{FF2B5EF4-FFF2-40B4-BE49-F238E27FC236}">
                <a16:creationId xmlns:a16="http://schemas.microsoft.com/office/drawing/2014/main" id="{8A4077CA-0D5F-48CA-BA67-A6FD02CA4E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80493"/>
            <a:ext cx="10343881" cy="3896195"/>
          </a:xfrm>
        </p:spPr>
      </p:pic>
    </p:spTree>
    <p:extLst>
      <p:ext uri="{BB962C8B-B14F-4D97-AF65-F5344CB8AC3E}">
        <p14:creationId xmlns:p14="http://schemas.microsoft.com/office/powerpoint/2010/main" val="334058487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2F0B83-F399-41C0-B6A0-802B932BF881}"/>
              </a:ext>
            </a:extLst>
          </p:cNvPr>
          <p:cNvSpPr>
            <a:spLocks noGrp="1"/>
          </p:cNvSpPr>
          <p:nvPr>
            <p:ph type="ctrTitle"/>
          </p:nvPr>
        </p:nvSpPr>
        <p:spPr/>
        <p:txBody>
          <a:bodyPr/>
          <a:lstStyle/>
          <a:p>
            <a:r>
              <a:rPr lang="pt-BR" dirty="0"/>
              <a:t>Texturas com OpenGL e GLSL</a:t>
            </a:r>
          </a:p>
        </p:txBody>
      </p:sp>
      <p:sp>
        <p:nvSpPr>
          <p:cNvPr id="3" name="Subtítulo 2">
            <a:extLst>
              <a:ext uri="{FF2B5EF4-FFF2-40B4-BE49-F238E27FC236}">
                <a16:creationId xmlns:a16="http://schemas.microsoft.com/office/drawing/2014/main" id="{3B200ED5-A52D-47E2-9ADA-E9D489572581}"/>
              </a:ext>
            </a:extLst>
          </p:cNvPr>
          <p:cNvSpPr>
            <a:spLocks noGrp="1"/>
          </p:cNvSpPr>
          <p:nvPr>
            <p:ph type="subTitle" idx="1"/>
          </p:nvPr>
        </p:nvSpPr>
        <p:spPr/>
        <p:txBody>
          <a:bodyPr/>
          <a:lstStyle/>
          <a:p>
            <a:r>
              <a:rPr lang="pt-BR" dirty="0"/>
              <a:t>Gilzamir Gomes</a:t>
            </a:r>
          </a:p>
        </p:txBody>
      </p:sp>
    </p:spTree>
    <p:extLst>
      <p:ext uri="{BB962C8B-B14F-4D97-AF65-F5344CB8AC3E}">
        <p14:creationId xmlns:p14="http://schemas.microsoft.com/office/powerpoint/2010/main" val="13243319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8D7FDB-7F96-4147-A4CC-0F2FC5C0C63A}"/>
              </a:ext>
            </a:extLst>
          </p:cNvPr>
          <p:cNvSpPr>
            <a:spLocks noGrp="1"/>
          </p:cNvSpPr>
          <p:nvPr>
            <p:ph type="title"/>
          </p:nvPr>
        </p:nvSpPr>
        <p:spPr/>
        <p:txBody>
          <a:bodyPr/>
          <a:lstStyle/>
          <a:p>
            <a:r>
              <a:rPr lang="pt-BR" dirty="0"/>
              <a:t>Motivação</a:t>
            </a:r>
          </a:p>
        </p:txBody>
      </p:sp>
      <p:sp>
        <p:nvSpPr>
          <p:cNvPr id="3" name="Espaço Reservado para Conteúdo 2">
            <a:extLst>
              <a:ext uri="{FF2B5EF4-FFF2-40B4-BE49-F238E27FC236}">
                <a16:creationId xmlns:a16="http://schemas.microsoft.com/office/drawing/2014/main" id="{44FAFD20-43D1-9145-B60E-AA9167BD10F7}"/>
              </a:ext>
            </a:extLst>
          </p:cNvPr>
          <p:cNvSpPr>
            <a:spLocks noGrp="1"/>
          </p:cNvSpPr>
          <p:nvPr>
            <p:ph idx="1"/>
          </p:nvPr>
        </p:nvSpPr>
        <p:spPr/>
        <p:txBody>
          <a:bodyPr/>
          <a:lstStyle/>
          <a:p>
            <a:pPr algn="just"/>
            <a:r>
              <a:rPr lang="pt-BR" dirty="0"/>
              <a:t>Até agora, adicionamos detalhes em nossas cenas com geometria, cores de vértices e iluminação; mas isso não é o bastante para obtermos a aparência que queremos.  E se pudéssemos “pintar” detalhes adicionais em nossa cena sem precisarmos de geometria adicional? Isso pode ser feito por meio de técnicas de mapeamento de texturas. Aqui, aprenderemos como utilizar texturas para adicionar mais detalhes à nossa cena.</a:t>
            </a:r>
          </a:p>
        </p:txBody>
      </p:sp>
    </p:spTree>
    <p:extLst>
      <p:ext uri="{BB962C8B-B14F-4D97-AF65-F5344CB8AC3E}">
        <p14:creationId xmlns:p14="http://schemas.microsoft.com/office/powerpoint/2010/main" val="187166570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BCE7C5-C1DF-423D-94AF-932643500D02}"/>
              </a:ext>
            </a:extLst>
          </p:cNvPr>
          <p:cNvSpPr>
            <a:spLocks noGrp="1"/>
          </p:cNvSpPr>
          <p:nvPr>
            <p:ph type="title"/>
          </p:nvPr>
        </p:nvSpPr>
        <p:spPr/>
        <p:txBody>
          <a:bodyPr/>
          <a:lstStyle/>
          <a:p>
            <a:r>
              <a:rPr lang="pt-BR" dirty="0"/>
              <a:t>Objetivos</a:t>
            </a:r>
          </a:p>
        </p:txBody>
      </p:sp>
      <p:sp>
        <p:nvSpPr>
          <p:cNvPr id="3" name="Espaço Reservado para Conteúdo 2">
            <a:extLst>
              <a:ext uri="{FF2B5EF4-FFF2-40B4-BE49-F238E27FC236}">
                <a16:creationId xmlns:a16="http://schemas.microsoft.com/office/drawing/2014/main" id="{6672A277-346A-4C72-B8E6-6E1B89280E21}"/>
              </a:ext>
            </a:extLst>
          </p:cNvPr>
          <p:cNvSpPr>
            <a:spLocks noGrp="1"/>
          </p:cNvSpPr>
          <p:nvPr>
            <p:ph idx="1"/>
          </p:nvPr>
        </p:nvSpPr>
        <p:spPr/>
        <p:txBody>
          <a:bodyPr/>
          <a:lstStyle/>
          <a:p>
            <a:r>
              <a:rPr lang="pt-BR" dirty="0"/>
              <a:t>Mostrar</a:t>
            </a:r>
          </a:p>
          <a:p>
            <a:pPr lvl="1"/>
            <a:r>
              <a:rPr lang="pt-BR" dirty="0"/>
              <a:t>Como criar texturas</a:t>
            </a:r>
          </a:p>
          <a:p>
            <a:pPr lvl="1"/>
            <a:r>
              <a:rPr lang="pt-BR" dirty="0"/>
              <a:t>Como podemos adicionar realismo em nossa cena adicionando texturas</a:t>
            </a:r>
          </a:p>
          <a:p>
            <a:pPr lvl="1"/>
            <a:r>
              <a:rPr lang="pt-BR" dirty="0"/>
              <a:t>Como adicionar texturas quando se </a:t>
            </a:r>
            <a:r>
              <a:rPr lang="pt-BR" i="1" dirty="0" err="1"/>
              <a:t>renderiza</a:t>
            </a:r>
            <a:endParaRPr lang="pt-BR" i="1" dirty="0"/>
          </a:p>
          <a:p>
            <a:pPr lvl="1"/>
            <a:r>
              <a:rPr lang="pt-BR" dirty="0"/>
              <a:t>Modos </a:t>
            </a:r>
            <a:r>
              <a:rPr lang="pt-BR" i="1" dirty="0" err="1"/>
              <a:t>filter</a:t>
            </a:r>
            <a:r>
              <a:rPr lang="pt-BR" dirty="0"/>
              <a:t> e </a:t>
            </a:r>
            <a:r>
              <a:rPr lang="pt-BR" i="1" dirty="0" err="1"/>
              <a:t>wrapping</a:t>
            </a:r>
            <a:r>
              <a:rPr lang="pt-BR" dirty="0"/>
              <a:t> e como afetam a textura</a:t>
            </a:r>
          </a:p>
          <a:p>
            <a:pPr lvl="1"/>
            <a:r>
              <a:rPr lang="pt-BR" dirty="0" err="1"/>
              <a:t>Multi-Texturing</a:t>
            </a:r>
            <a:endParaRPr lang="pt-BR" dirty="0"/>
          </a:p>
          <a:p>
            <a:pPr lvl="1"/>
            <a:r>
              <a:rPr lang="pt-BR" dirty="0"/>
              <a:t>Cube </a:t>
            </a:r>
            <a:r>
              <a:rPr lang="pt-BR" dirty="0" err="1"/>
              <a:t>Mapping</a:t>
            </a:r>
            <a:endParaRPr lang="pt-BR" dirty="0"/>
          </a:p>
          <a:p>
            <a:endParaRPr lang="pt-BR" dirty="0"/>
          </a:p>
        </p:txBody>
      </p:sp>
    </p:spTree>
    <p:extLst>
      <p:ext uri="{BB962C8B-B14F-4D97-AF65-F5344CB8AC3E}">
        <p14:creationId xmlns:p14="http://schemas.microsoft.com/office/powerpoint/2010/main" val="2597352303"/>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D9CF96-DC6C-4592-A4CB-E46DFD6181CD}"/>
              </a:ext>
            </a:extLst>
          </p:cNvPr>
          <p:cNvSpPr>
            <a:spLocks noGrp="1"/>
          </p:cNvSpPr>
          <p:nvPr>
            <p:ph type="title"/>
          </p:nvPr>
        </p:nvSpPr>
        <p:spPr/>
        <p:txBody>
          <a:bodyPr/>
          <a:lstStyle/>
          <a:p>
            <a:r>
              <a:rPr lang="pt-BR" dirty="0"/>
              <a:t>O que é Mapeamento de Textura?</a:t>
            </a:r>
          </a:p>
        </p:txBody>
      </p:sp>
      <p:sp>
        <p:nvSpPr>
          <p:cNvPr id="3" name="Espaço Reservado para Conteúdo 2">
            <a:extLst>
              <a:ext uri="{FF2B5EF4-FFF2-40B4-BE49-F238E27FC236}">
                <a16:creationId xmlns:a16="http://schemas.microsoft.com/office/drawing/2014/main" id="{C23B8DEF-3AE4-4343-BEB7-31F9E7C47CCA}"/>
              </a:ext>
            </a:extLst>
          </p:cNvPr>
          <p:cNvSpPr>
            <a:spLocks noGrp="1"/>
          </p:cNvSpPr>
          <p:nvPr>
            <p:ph idx="1"/>
          </p:nvPr>
        </p:nvSpPr>
        <p:spPr/>
        <p:txBody>
          <a:bodyPr/>
          <a:lstStyle/>
          <a:p>
            <a:r>
              <a:rPr lang="pt-BR" dirty="0"/>
              <a:t>De forma simples, é um método para adicionar detalhes à geometria sendo </a:t>
            </a:r>
            <a:r>
              <a:rPr lang="pt-BR" dirty="0" err="1"/>
              <a:t>renderizada</a:t>
            </a:r>
            <a:r>
              <a:rPr lang="pt-BR" dirty="0"/>
              <a:t> ao mostrar uma imagem na superfície. </a:t>
            </a:r>
          </a:p>
          <a:p>
            <a:r>
              <a:rPr lang="pt-BR" dirty="0"/>
              <a:t>Exemplo: gerar esse objeto com texturas é realmente muito simples, criar a geometria para o mesmo efeito seria desnecessariamente complexo:</a:t>
            </a:r>
          </a:p>
          <a:p>
            <a:pPr lvl="1"/>
            <a:endParaRPr lang="pt-BR" dirty="0"/>
          </a:p>
        </p:txBody>
      </p:sp>
      <p:pic>
        <p:nvPicPr>
          <p:cNvPr id="4" name="Imagem 3">
            <a:extLst>
              <a:ext uri="{FF2B5EF4-FFF2-40B4-BE49-F238E27FC236}">
                <a16:creationId xmlns:a16="http://schemas.microsoft.com/office/drawing/2014/main" id="{5B40B205-779B-48CA-9525-5F2A9C2086E8}"/>
              </a:ext>
            </a:extLst>
          </p:cNvPr>
          <p:cNvPicPr>
            <a:picLocks noChangeAspect="1"/>
          </p:cNvPicPr>
          <p:nvPr/>
        </p:nvPicPr>
        <p:blipFill>
          <a:blip r:embed="rId2"/>
          <a:stretch>
            <a:fillRect/>
          </a:stretch>
        </p:blipFill>
        <p:spPr>
          <a:xfrm>
            <a:off x="4571528" y="3749550"/>
            <a:ext cx="2804632" cy="2562350"/>
          </a:xfrm>
          <a:prstGeom prst="rect">
            <a:avLst/>
          </a:prstGeom>
        </p:spPr>
      </p:pic>
    </p:spTree>
    <p:extLst>
      <p:ext uri="{BB962C8B-B14F-4D97-AF65-F5344CB8AC3E}">
        <p14:creationId xmlns:p14="http://schemas.microsoft.com/office/powerpoint/2010/main" val="1730067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+1 −</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&gt;0⇒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&lt;0⇒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=2</m:t>
                    </m:r>
                    <m:r>
                      <a:rPr lang="pt-BR" b="0" i="1" smtClean="0">
                        <a:solidFill>
                          <a:srgbClr val="FF0000"/>
                        </a:solidFill>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a:rPr lang="pt-BR" b="0" i="1" smtClean="0">
                        <a:latin typeface="Cambria Math" panose="02040503050406030204" pitchFamily="18" charset="0"/>
                      </a:rPr>
                      <m:t>𝑏</m:t>
                    </m:r>
                    <m:r>
                      <a:rPr lang="pt-BR" b="0" i="1" smtClean="0">
                        <a:latin typeface="Cambria Math" panose="02040503050406030204" pitchFamily="18" charset="0"/>
                      </a:rPr>
                      <m:t>−1</m:t>
                    </m:r>
                  </m:oMath>
                </a14:m>
                <a:r>
                  <a:rPr lang="pt-BR" b="0" dirty="0"/>
                  <a:t> </a:t>
                </a:r>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390050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9F9EC5-D038-41F1-8AD7-491964089CFD}"/>
              </a:ext>
            </a:extLst>
          </p:cNvPr>
          <p:cNvSpPr>
            <a:spLocks noGrp="1"/>
          </p:cNvSpPr>
          <p:nvPr>
            <p:ph type="title"/>
          </p:nvPr>
        </p:nvSpPr>
        <p:spPr/>
        <p:txBody>
          <a:bodyPr/>
          <a:lstStyle/>
          <a:p>
            <a:r>
              <a:rPr lang="pt-BR" dirty="0"/>
              <a:t>Coordenadas de Textura</a:t>
            </a:r>
          </a:p>
        </p:txBody>
      </p:sp>
      <p:pic>
        <p:nvPicPr>
          <p:cNvPr id="4" name="Imagem 3">
            <a:extLst>
              <a:ext uri="{FF2B5EF4-FFF2-40B4-BE49-F238E27FC236}">
                <a16:creationId xmlns:a16="http://schemas.microsoft.com/office/drawing/2014/main" id="{8BEB7442-8CE3-4F98-8165-38F42061A835}"/>
              </a:ext>
            </a:extLst>
          </p:cNvPr>
          <p:cNvPicPr>
            <a:picLocks noChangeAspect="1"/>
          </p:cNvPicPr>
          <p:nvPr/>
        </p:nvPicPr>
        <p:blipFill>
          <a:blip r:embed="rId2"/>
          <a:stretch>
            <a:fillRect/>
          </a:stretch>
        </p:blipFill>
        <p:spPr>
          <a:xfrm>
            <a:off x="3642500" y="1993295"/>
            <a:ext cx="3855580" cy="3831273"/>
          </a:xfrm>
          <a:prstGeom prst="rect">
            <a:avLst/>
          </a:prstGeom>
        </p:spPr>
      </p:pic>
    </p:spTree>
    <p:extLst>
      <p:ext uri="{BB962C8B-B14F-4D97-AF65-F5344CB8AC3E}">
        <p14:creationId xmlns:p14="http://schemas.microsoft.com/office/powerpoint/2010/main" val="403903575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BD5145-317F-4C7F-902C-D53040C89600}"/>
              </a:ext>
            </a:extLst>
          </p:cNvPr>
          <p:cNvSpPr>
            <a:spLocks noGrp="1"/>
          </p:cNvSpPr>
          <p:nvPr>
            <p:ph type="title"/>
          </p:nvPr>
        </p:nvSpPr>
        <p:spPr/>
        <p:txBody>
          <a:bodyPr/>
          <a:lstStyle/>
          <a:p>
            <a:r>
              <a:rPr lang="pt-BR" dirty="0"/>
              <a:t>Criação e Atualização de Texturas</a:t>
            </a:r>
          </a:p>
        </p:txBody>
      </p:sp>
      <p:sp>
        <p:nvSpPr>
          <p:cNvPr id="3" name="Espaço Reservado para Conteúdo 2">
            <a:extLst>
              <a:ext uri="{FF2B5EF4-FFF2-40B4-BE49-F238E27FC236}">
                <a16:creationId xmlns:a16="http://schemas.microsoft.com/office/drawing/2014/main" id="{3B71B8B4-33E9-49B6-8391-FCACE3C0F068}"/>
              </a:ext>
            </a:extLst>
          </p:cNvPr>
          <p:cNvSpPr>
            <a:spLocks noGrp="1"/>
          </p:cNvSpPr>
          <p:nvPr>
            <p:ph idx="1"/>
          </p:nvPr>
        </p:nvSpPr>
        <p:spPr/>
        <p:txBody>
          <a:bodyPr>
            <a:normAutofit fontScale="92500" lnSpcReduction="10000"/>
          </a:bodyPr>
          <a:lstStyle/>
          <a:p>
            <a:pPr marL="0" indent="0">
              <a:buNone/>
            </a:pPr>
            <a:br>
              <a:rPr lang="pt-BR" dirty="0"/>
            </a:br>
            <a:r>
              <a:rPr lang="pt-BR" dirty="0" err="1"/>
              <a:t>glGenTextures</a:t>
            </a:r>
            <a:r>
              <a:rPr lang="pt-BR" dirty="0"/>
              <a:t>(1, &amp;</a:t>
            </a:r>
            <a:r>
              <a:rPr lang="pt-BR" dirty="0" err="1"/>
              <a:t>texID</a:t>
            </a:r>
            <a:r>
              <a:rPr lang="pt-BR" dirty="0"/>
              <a:t>);</a:t>
            </a:r>
          </a:p>
          <a:p>
            <a:pPr marL="0" indent="0">
              <a:buNone/>
            </a:pPr>
            <a:r>
              <a:rPr lang="pt-BR" dirty="0" err="1"/>
              <a:t>glBindTexture</a:t>
            </a:r>
            <a:r>
              <a:rPr lang="pt-BR" dirty="0"/>
              <a:t>(GL_TEXTURE_2D, </a:t>
            </a:r>
            <a:r>
              <a:rPr lang="pt-BR" dirty="0" err="1"/>
              <a:t>texID</a:t>
            </a:r>
            <a:r>
              <a:rPr lang="pt-BR" dirty="0"/>
              <a:t>);</a:t>
            </a:r>
          </a:p>
          <a:p>
            <a:pPr marL="0" indent="0">
              <a:buNone/>
            </a:pPr>
            <a:endParaRPr lang="pt-BR" dirty="0"/>
          </a:p>
          <a:p>
            <a:pPr marL="0" indent="0">
              <a:buNone/>
            </a:pPr>
            <a:r>
              <a:rPr lang="pt-BR" dirty="0"/>
              <a:t>glTexImage2D(GL_TEXTURE_2D, 0, 4, u2, v2, 0, GL_RGBA, GL_UNSIGNED_BYTE, &amp;image2[0]);</a:t>
            </a:r>
          </a:p>
          <a:p>
            <a:pPr marL="0" indent="0">
              <a:buNone/>
            </a:pPr>
            <a:r>
              <a:rPr lang="pt-BR" dirty="0" err="1"/>
              <a:t>glTexParameteri</a:t>
            </a:r>
            <a:r>
              <a:rPr lang="pt-BR" dirty="0"/>
              <a:t>(GL_TEXTURE_2D, GL_TEXTURE_MAG_FILTER, GL_NEAREST);</a:t>
            </a:r>
          </a:p>
          <a:p>
            <a:pPr marL="0" indent="0">
              <a:buNone/>
            </a:pPr>
            <a:r>
              <a:rPr lang="pt-BR" dirty="0" err="1"/>
              <a:t>glTexParameteri</a:t>
            </a:r>
            <a:r>
              <a:rPr lang="pt-BR" dirty="0"/>
              <a:t>(GL_TEXTURE_2D, GL_TEXTURE_MIN_FILTER, GL_NEAREST);</a:t>
            </a:r>
          </a:p>
          <a:p>
            <a:pPr marL="0" indent="0">
              <a:buNone/>
            </a:pPr>
            <a:r>
              <a:rPr lang="pt-BR" dirty="0" err="1"/>
              <a:t>glTexParameteri</a:t>
            </a:r>
            <a:r>
              <a:rPr lang="pt-BR" dirty="0"/>
              <a:t>(GL_TEXTURE_2D, GL_TEXTURE_WRAP_S, GL_REPEAT);</a:t>
            </a:r>
          </a:p>
          <a:p>
            <a:pPr marL="0" indent="0">
              <a:buNone/>
            </a:pPr>
            <a:r>
              <a:rPr lang="pt-BR" dirty="0" err="1"/>
              <a:t>glTexParameteri</a:t>
            </a:r>
            <a:r>
              <a:rPr lang="pt-BR" dirty="0"/>
              <a:t>(GL_TEXTURE_2D, GL_TEXTURE_WRAP_T, GL_REPEAT);</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0738041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DCF77E-8A9E-46D8-BE3E-DEA41C2DE86A}"/>
              </a:ext>
            </a:extLst>
          </p:cNvPr>
          <p:cNvSpPr>
            <a:spLocks noGrp="1"/>
          </p:cNvSpPr>
          <p:nvPr>
            <p:ph type="title"/>
          </p:nvPr>
        </p:nvSpPr>
        <p:spPr/>
        <p:txBody>
          <a:bodyPr/>
          <a:lstStyle/>
          <a:p>
            <a:r>
              <a:rPr lang="pt-BR" dirty="0"/>
              <a:t>Tipos de Filtros de Textura</a:t>
            </a:r>
          </a:p>
        </p:txBody>
      </p:sp>
      <p:pic>
        <p:nvPicPr>
          <p:cNvPr id="4" name="Imagem 3">
            <a:extLst>
              <a:ext uri="{FF2B5EF4-FFF2-40B4-BE49-F238E27FC236}">
                <a16:creationId xmlns:a16="http://schemas.microsoft.com/office/drawing/2014/main" id="{6B6568EB-EFCD-4762-9FF5-2D8A300C5350}"/>
              </a:ext>
            </a:extLst>
          </p:cNvPr>
          <p:cNvPicPr>
            <a:picLocks noChangeAspect="1"/>
          </p:cNvPicPr>
          <p:nvPr/>
        </p:nvPicPr>
        <p:blipFill>
          <a:blip r:embed="rId2"/>
          <a:stretch>
            <a:fillRect/>
          </a:stretch>
        </p:blipFill>
        <p:spPr>
          <a:xfrm>
            <a:off x="2952750" y="1825625"/>
            <a:ext cx="6286500" cy="4448175"/>
          </a:xfrm>
          <a:prstGeom prst="rect">
            <a:avLst/>
          </a:prstGeom>
        </p:spPr>
      </p:pic>
    </p:spTree>
    <p:extLst>
      <p:ext uri="{BB962C8B-B14F-4D97-AF65-F5344CB8AC3E}">
        <p14:creationId xmlns:p14="http://schemas.microsoft.com/office/powerpoint/2010/main" val="262523522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898A1-E03A-4F10-A249-E0EC2BA486CF}"/>
              </a:ext>
            </a:extLst>
          </p:cNvPr>
          <p:cNvSpPr>
            <a:spLocks noGrp="1"/>
          </p:cNvSpPr>
          <p:nvPr>
            <p:ph type="title"/>
          </p:nvPr>
        </p:nvSpPr>
        <p:spPr/>
        <p:txBody>
          <a:bodyPr/>
          <a:lstStyle/>
          <a:p>
            <a:r>
              <a:rPr lang="pt-BR" dirty="0"/>
              <a:t>Tipos de Filtros de Textura</a:t>
            </a:r>
          </a:p>
        </p:txBody>
      </p:sp>
      <p:sp>
        <p:nvSpPr>
          <p:cNvPr id="3" name="Espaço Reservado para Conteúdo 2">
            <a:extLst>
              <a:ext uri="{FF2B5EF4-FFF2-40B4-BE49-F238E27FC236}">
                <a16:creationId xmlns:a16="http://schemas.microsoft.com/office/drawing/2014/main" id="{C3A6BCE9-1B9F-4E7E-BEFC-E1AE2ADE8E3E}"/>
              </a:ext>
            </a:extLst>
          </p:cNvPr>
          <p:cNvSpPr>
            <a:spLocks noGrp="1"/>
          </p:cNvSpPr>
          <p:nvPr>
            <p:ph idx="1"/>
          </p:nvPr>
        </p:nvSpPr>
        <p:spPr/>
        <p:txBody>
          <a:bodyPr/>
          <a:lstStyle/>
          <a:p>
            <a:r>
              <a:rPr lang="pt-BR" dirty="0"/>
              <a:t>Em uma situação perfeita, a textura deveria ter uma taxa de 1:1 com a tela, considerando que cada pixel na textura (conhecido como </a:t>
            </a:r>
            <a:r>
              <a:rPr lang="pt-BR" i="1" dirty="0" err="1"/>
              <a:t>texel</a:t>
            </a:r>
            <a:r>
              <a:rPr lang="pt-BR" dirty="0"/>
              <a:t>) deveria ser mapeado para exatamente um pixel na tela. Neste caso, não há nenhum artefato.</a:t>
            </a:r>
          </a:p>
        </p:txBody>
      </p:sp>
      <p:pic>
        <p:nvPicPr>
          <p:cNvPr id="4" name="Imagem 3">
            <a:extLst>
              <a:ext uri="{FF2B5EF4-FFF2-40B4-BE49-F238E27FC236}">
                <a16:creationId xmlns:a16="http://schemas.microsoft.com/office/drawing/2014/main" id="{A049B320-77FE-4E8E-A573-8E1C1FA2CCBC}"/>
              </a:ext>
            </a:extLst>
          </p:cNvPr>
          <p:cNvPicPr>
            <a:picLocks noChangeAspect="1"/>
          </p:cNvPicPr>
          <p:nvPr/>
        </p:nvPicPr>
        <p:blipFill>
          <a:blip r:embed="rId2"/>
          <a:stretch>
            <a:fillRect/>
          </a:stretch>
        </p:blipFill>
        <p:spPr>
          <a:xfrm>
            <a:off x="5598460" y="3136347"/>
            <a:ext cx="3825369" cy="3356528"/>
          </a:xfrm>
          <a:prstGeom prst="rect">
            <a:avLst/>
          </a:prstGeom>
        </p:spPr>
      </p:pic>
    </p:spTree>
    <p:extLst>
      <p:ext uri="{BB962C8B-B14F-4D97-AF65-F5344CB8AC3E}">
        <p14:creationId xmlns:p14="http://schemas.microsoft.com/office/powerpoint/2010/main" val="39178087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898A1-E03A-4F10-A249-E0EC2BA486CF}"/>
              </a:ext>
            </a:extLst>
          </p:cNvPr>
          <p:cNvSpPr>
            <a:spLocks noGrp="1"/>
          </p:cNvSpPr>
          <p:nvPr>
            <p:ph type="title"/>
          </p:nvPr>
        </p:nvSpPr>
        <p:spPr/>
        <p:txBody>
          <a:bodyPr/>
          <a:lstStyle/>
          <a:p>
            <a:r>
              <a:rPr lang="pt-BR" dirty="0"/>
              <a:t>Tipos de Filtros de Textura</a:t>
            </a:r>
          </a:p>
        </p:txBody>
      </p:sp>
      <p:sp>
        <p:nvSpPr>
          <p:cNvPr id="3" name="Espaço Reservado para Conteúdo 2">
            <a:extLst>
              <a:ext uri="{FF2B5EF4-FFF2-40B4-BE49-F238E27FC236}">
                <a16:creationId xmlns:a16="http://schemas.microsoft.com/office/drawing/2014/main" id="{C3A6BCE9-1B9F-4E7E-BEFC-E1AE2ADE8E3E}"/>
              </a:ext>
            </a:extLst>
          </p:cNvPr>
          <p:cNvSpPr>
            <a:spLocks noGrp="1"/>
          </p:cNvSpPr>
          <p:nvPr>
            <p:ph idx="1"/>
          </p:nvPr>
        </p:nvSpPr>
        <p:spPr/>
        <p:txBody>
          <a:bodyPr/>
          <a:lstStyle/>
          <a:p>
            <a:r>
              <a:rPr lang="pt-BR" dirty="0"/>
              <a:t>Quando a textura é ampliada, problemas podem ocorrer:</a:t>
            </a:r>
          </a:p>
        </p:txBody>
      </p:sp>
      <p:pic>
        <p:nvPicPr>
          <p:cNvPr id="5" name="Imagem 4">
            <a:extLst>
              <a:ext uri="{FF2B5EF4-FFF2-40B4-BE49-F238E27FC236}">
                <a16:creationId xmlns:a16="http://schemas.microsoft.com/office/drawing/2014/main" id="{343D2A94-5239-478F-BCDA-40DBA26A0955}"/>
              </a:ext>
            </a:extLst>
          </p:cNvPr>
          <p:cNvPicPr>
            <a:picLocks noChangeAspect="1"/>
          </p:cNvPicPr>
          <p:nvPr/>
        </p:nvPicPr>
        <p:blipFill>
          <a:blip r:embed="rId2"/>
          <a:stretch>
            <a:fillRect/>
          </a:stretch>
        </p:blipFill>
        <p:spPr>
          <a:xfrm>
            <a:off x="2461123" y="2455940"/>
            <a:ext cx="7615782" cy="3566908"/>
          </a:xfrm>
          <a:prstGeom prst="rect">
            <a:avLst/>
          </a:prstGeom>
        </p:spPr>
      </p:pic>
    </p:spTree>
    <p:extLst>
      <p:ext uri="{BB962C8B-B14F-4D97-AF65-F5344CB8AC3E}">
        <p14:creationId xmlns:p14="http://schemas.microsoft.com/office/powerpoint/2010/main" val="157397684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898A1-E03A-4F10-A249-E0EC2BA486CF}"/>
              </a:ext>
            </a:extLst>
          </p:cNvPr>
          <p:cNvSpPr>
            <a:spLocks noGrp="1"/>
          </p:cNvSpPr>
          <p:nvPr>
            <p:ph type="title"/>
          </p:nvPr>
        </p:nvSpPr>
        <p:spPr/>
        <p:txBody>
          <a:bodyPr/>
          <a:lstStyle/>
          <a:p>
            <a:r>
              <a:rPr lang="pt-BR" dirty="0"/>
              <a:t>Tipos de Filtros de Textura</a:t>
            </a:r>
          </a:p>
        </p:txBody>
      </p:sp>
      <p:sp>
        <p:nvSpPr>
          <p:cNvPr id="3" name="Espaço Reservado para Conteúdo 2">
            <a:extLst>
              <a:ext uri="{FF2B5EF4-FFF2-40B4-BE49-F238E27FC236}">
                <a16:creationId xmlns:a16="http://schemas.microsoft.com/office/drawing/2014/main" id="{C3A6BCE9-1B9F-4E7E-BEFC-E1AE2ADE8E3E}"/>
              </a:ext>
            </a:extLst>
          </p:cNvPr>
          <p:cNvSpPr>
            <a:spLocks noGrp="1"/>
          </p:cNvSpPr>
          <p:nvPr>
            <p:ph idx="1"/>
          </p:nvPr>
        </p:nvSpPr>
        <p:spPr>
          <a:xfrm>
            <a:off x="838200" y="1825625"/>
            <a:ext cx="6440424" cy="4351338"/>
          </a:xfrm>
        </p:spPr>
        <p:txBody>
          <a:bodyPr/>
          <a:lstStyle/>
          <a:p>
            <a:r>
              <a:rPr lang="pt-BR" dirty="0"/>
              <a:t>Quando uma textura é ampliada ou minimizada, há alguma ambiguidade sobre quais cores o amostrador de texturas deveria retornar.</a:t>
            </a:r>
          </a:p>
          <a:p>
            <a:r>
              <a:rPr lang="pt-BR" dirty="0"/>
              <a:t>O comportamento do OpenGL é definido pelo modo de filtragem:</a:t>
            </a:r>
          </a:p>
          <a:p>
            <a:pPr marL="0" indent="0">
              <a:buNone/>
            </a:pPr>
            <a:endParaRPr lang="pt-BR" dirty="0"/>
          </a:p>
        </p:txBody>
      </p:sp>
      <p:pic>
        <p:nvPicPr>
          <p:cNvPr id="4" name="Imagem 3">
            <a:extLst>
              <a:ext uri="{FF2B5EF4-FFF2-40B4-BE49-F238E27FC236}">
                <a16:creationId xmlns:a16="http://schemas.microsoft.com/office/drawing/2014/main" id="{9C992F6C-CF48-48EC-ABCE-F14F297697C7}"/>
              </a:ext>
            </a:extLst>
          </p:cNvPr>
          <p:cNvPicPr>
            <a:picLocks noChangeAspect="1"/>
          </p:cNvPicPr>
          <p:nvPr/>
        </p:nvPicPr>
        <p:blipFill>
          <a:blip r:embed="rId2"/>
          <a:stretch>
            <a:fillRect/>
          </a:stretch>
        </p:blipFill>
        <p:spPr>
          <a:xfrm>
            <a:off x="7707876" y="1745123"/>
            <a:ext cx="3645924" cy="3367754"/>
          </a:xfrm>
          <a:prstGeom prst="rect">
            <a:avLst/>
          </a:prstGeom>
        </p:spPr>
      </p:pic>
      <p:pic>
        <p:nvPicPr>
          <p:cNvPr id="6" name="Imagem 5">
            <a:extLst>
              <a:ext uri="{FF2B5EF4-FFF2-40B4-BE49-F238E27FC236}">
                <a16:creationId xmlns:a16="http://schemas.microsoft.com/office/drawing/2014/main" id="{C4F1F38E-89F1-4A2E-9880-04045F27194B}"/>
              </a:ext>
            </a:extLst>
          </p:cNvPr>
          <p:cNvPicPr>
            <a:picLocks noChangeAspect="1"/>
          </p:cNvPicPr>
          <p:nvPr/>
        </p:nvPicPr>
        <p:blipFill>
          <a:blip r:embed="rId3"/>
          <a:stretch>
            <a:fillRect/>
          </a:stretch>
        </p:blipFill>
        <p:spPr>
          <a:xfrm>
            <a:off x="169880" y="5247814"/>
            <a:ext cx="11544209" cy="897379"/>
          </a:xfrm>
          <a:prstGeom prst="rect">
            <a:avLst/>
          </a:prstGeom>
        </p:spPr>
      </p:pic>
    </p:spTree>
    <p:extLst>
      <p:ext uri="{BB962C8B-B14F-4D97-AF65-F5344CB8AC3E}">
        <p14:creationId xmlns:p14="http://schemas.microsoft.com/office/powerpoint/2010/main" val="17584137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898A1-E03A-4F10-A249-E0EC2BA486CF}"/>
              </a:ext>
            </a:extLst>
          </p:cNvPr>
          <p:cNvSpPr>
            <a:spLocks noGrp="1"/>
          </p:cNvSpPr>
          <p:nvPr>
            <p:ph type="title"/>
          </p:nvPr>
        </p:nvSpPr>
        <p:spPr/>
        <p:txBody>
          <a:bodyPr/>
          <a:lstStyle/>
          <a:p>
            <a:r>
              <a:rPr lang="pt-BR" dirty="0"/>
              <a:t>Tipos de Filtros de Textura</a:t>
            </a:r>
          </a:p>
        </p:txBody>
      </p:sp>
      <p:sp>
        <p:nvSpPr>
          <p:cNvPr id="3" name="Espaço Reservado para Conteúdo 2">
            <a:extLst>
              <a:ext uri="{FF2B5EF4-FFF2-40B4-BE49-F238E27FC236}">
                <a16:creationId xmlns:a16="http://schemas.microsoft.com/office/drawing/2014/main" id="{C3A6BCE9-1B9F-4E7E-BEFC-E1AE2ADE8E3E}"/>
              </a:ext>
            </a:extLst>
          </p:cNvPr>
          <p:cNvSpPr>
            <a:spLocks noGrp="1"/>
          </p:cNvSpPr>
          <p:nvPr>
            <p:ph idx="1"/>
          </p:nvPr>
        </p:nvSpPr>
        <p:spPr>
          <a:xfrm>
            <a:off x="838200" y="1825625"/>
            <a:ext cx="7151650" cy="4351338"/>
          </a:xfrm>
        </p:spPr>
        <p:txBody>
          <a:bodyPr>
            <a:normAutofit fontScale="62500" lnSpcReduction="20000"/>
          </a:bodyPr>
          <a:lstStyle/>
          <a:p>
            <a:r>
              <a:rPr lang="pt-BR" b="1" dirty="0"/>
              <a:t>NEAREST</a:t>
            </a:r>
            <a:r>
              <a:rPr lang="pt-BR" dirty="0"/>
              <a:t>: retorna a cor do </a:t>
            </a:r>
            <a:r>
              <a:rPr lang="pt-BR" i="1" dirty="0" err="1"/>
              <a:t>texel</a:t>
            </a:r>
            <a:r>
              <a:rPr lang="pt-BR" dirty="0"/>
              <a:t> cujo centro é mais próximo do ponto amostrado.</a:t>
            </a:r>
          </a:p>
          <a:p>
            <a:r>
              <a:rPr lang="pt-BR" b="1" dirty="0"/>
              <a:t>LINEAR</a:t>
            </a:r>
            <a:r>
              <a:rPr lang="pt-BR" dirty="0"/>
              <a:t>: retorna média ponderada dos quatro pixels cujos centros são mais próximos do ponto amostrado.</a:t>
            </a:r>
          </a:p>
          <a:p>
            <a:r>
              <a:rPr lang="pt-BR" b="1" dirty="0"/>
              <a:t>NEAREST_MIPMAP_NEAREST</a:t>
            </a:r>
            <a:r>
              <a:rPr lang="pt-BR" dirty="0"/>
              <a:t>: seleciona o </a:t>
            </a:r>
            <a:r>
              <a:rPr lang="pt-BR" dirty="0" err="1"/>
              <a:t>mipmap</a:t>
            </a:r>
            <a:r>
              <a:rPr lang="pt-BR" dirty="0"/>
              <a:t> que mais se aproxima do tamanho da textura e faz a amostra dele utilizando o filtro NEAREST.</a:t>
            </a:r>
          </a:p>
          <a:p>
            <a:r>
              <a:rPr lang="pt-BR" b="1" dirty="0"/>
              <a:t>LINEAR_MIPMAP_NEAREST: </a:t>
            </a:r>
            <a:r>
              <a:rPr lang="pt-BR" dirty="0"/>
              <a:t>seleciona o </a:t>
            </a:r>
            <a:r>
              <a:rPr lang="pt-BR" dirty="0" err="1"/>
              <a:t>mipmap</a:t>
            </a:r>
            <a:r>
              <a:rPr lang="pt-BR" dirty="0"/>
              <a:t> que mais se aproxima do tamanho da textura e faz a amostra dele utilizando o filtro LINEAR.</a:t>
            </a:r>
          </a:p>
          <a:p>
            <a:r>
              <a:rPr lang="pt-BR" b="1" dirty="0"/>
              <a:t>NEAREST_MIPMAP_LINEAR: </a:t>
            </a:r>
            <a:r>
              <a:rPr lang="pt-BR" dirty="0"/>
              <a:t>seleciona dois </a:t>
            </a:r>
            <a:r>
              <a:rPr lang="pt-BR" dirty="0" err="1"/>
              <a:t>mipmaps</a:t>
            </a:r>
            <a:r>
              <a:rPr lang="pt-BR" dirty="0"/>
              <a:t> que mais se aproxima do tamanho da textura e faz a amostra dele utilizando o filtro NEAREST. A cor retornada é a média ponderada das duas amostras.</a:t>
            </a:r>
          </a:p>
          <a:p>
            <a:r>
              <a:rPr lang="pt-BR" b="1" dirty="0"/>
              <a:t>LINEAR_MIPMAP_LINEAR: </a:t>
            </a:r>
            <a:r>
              <a:rPr lang="pt-BR" dirty="0"/>
              <a:t>seleciona dois </a:t>
            </a:r>
            <a:r>
              <a:rPr lang="pt-BR" dirty="0" err="1"/>
              <a:t>mipmaps</a:t>
            </a:r>
            <a:r>
              <a:rPr lang="pt-BR" dirty="0"/>
              <a:t> que mais se aproximam do tamanho da textura na tela e amostram de ambos utilizando o algoritmo LINEAR. A cor retornada é a média ponderada das duas amostras. Também conhecido como filtragem </a:t>
            </a:r>
            <a:r>
              <a:rPr lang="pt-BR" dirty="0" err="1"/>
              <a:t>trilinear</a:t>
            </a:r>
            <a:r>
              <a:rPr lang="pt-BR" dirty="0"/>
              <a:t>.</a:t>
            </a:r>
          </a:p>
          <a:p>
            <a:pPr marL="0" indent="0">
              <a:buNone/>
            </a:pPr>
            <a:endParaRPr lang="pt-BR" dirty="0"/>
          </a:p>
        </p:txBody>
      </p:sp>
      <p:pic>
        <p:nvPicPr>
          <p:cNvPr id="4" name="Imagem 3">
            <a:extLst>
              <a:ext uri="{FF2B5EF4-FFF2-40B4-BE49-F238E27FC236}">
                <a16:creationId xmlns:a16="http://schemas.microsoft.com/office/drawing/2014/main" id="{9C992F6C-CF48-48EC-ABCE-F14F297697C7}"/>
              </a:ext>
            </a:extLst>
          </p:cNvPr>
          <p:cNvPicPr>
            <a:picLocks noChangeAspect="1"/>
          </p:cNvPicPr>
          <p:nvPr/>
        </p:nvPicPr>
        <p:blipFill>
          <a:blip r:embed="rId2"/>
          <a:stretch>
            <a:fillRect/>
          </a:stretch>
        </p:blipFill>
        <p:spPr>
          <a:xfrm>
            <a:off x="7989850" y="1745123"/>
            <a:ext cx="3363949" cy="3107293"/>
          </a:xfrm>
          <a:prstGeom prst="rect">
            <a:avLst/>
          </a:prstGeom>
        </p:spPr>
      </p:pic>
    </p:spTree>
    <p:extLst>
      <p:ext uri="{BB962C8B-B14F-4D97-AF65-F5344CB8AC3E}">
        <p14:creationId xmlns:p14="http://schemas.microsoft.com/office/powerpoint/2010/main" val="37210597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AD5BF8-038B-4F94-87F2-F39E78177532}"/>
              </a:ext>
            </a:extLst>
          </p:cNvPr>
          <p:cNvSpPr>
            <a:spLocks noGrp="1"/>
          </p:cNvSpPr>
          <p:nvPr>
            <p:ph type="title"/>
          </p:nvPr>
        </p:nvSpPr>
        <p:spPr/>
        <p:txBody>
          <a:bodyPr/>
          <a:lstStyle/>
          <a:p>
            <a:r>
              <a:rPr lang="pt-BR" dirty="0" err="1"/>
              <a:t>Mipmapping</a:t>
            </a:r>
            <a:r>
              <a:rPr lang="pt-BR" dirty="0"/>
              <a:t> (MIP = </a:t>
            </a:r>
            <a:r>
              <a:rPr lang="pt-BR" i="1" dirty="0" err="1"/>
              <a:t>Multum</a:t>
            </a:r>
            <a:r>
              <a:rPr lang="pt-BR" i="1" dirty="0"/>
              <a:t> in parvo</a:t>
            </a:r>
            <a:r>
              <a:rPr lang="pt-BR" dirty="0"/>
              <a:t>)</a:t>
            </a:r>
          </a:p>
        </p:txBody>
      </p:sp>
      <p:sp>
        <p:nvSpPr>
          <p:cNvPr id="3" name="Espaço Reservado para Conteúdo 2">
            <a:extLst>
              <a:ext uri="{FF2B5EF4-FFF2-40B4-BE49-F238E27FC236}">
                <a16:creationId xmlns:a16="http://schemas.microsoft.com/office/drawing/2014/main" id="{1B372A32-34A4-4F00-98E4-601349735FFA}"/>
              </a:ext>
            </a:extLst>
          </p:cNvPr>
          <p:cNvSpPr>
            <a:spLocks noGrp="1"/>
          </p:cNvSpPr>
          <p:nvPr>
            <p:ph idx="1"/>
          </p:nvPr>
        </p:nvSpPr>
        <p:spPr/>
        <p:txBody>
          <a:bodyPr/>
          <a:lstStyle/>
          <a:p>
            <a:r>
              <a:rPr lang="pt-BR" dirty="0" err="1"/>
              <a:t>Mipmaps</a:t>
            </a:r>
            <a:r>
              <a:rPr lang="pt-BR" dirty="0"/>
              <a:t> são coleções de imagens </a:t>
            </a:r>
            <a:r>
              <a:rPr lang="pt-BR" dirty="0" err="1"/>
              <a:t>pré</a:t>
            </a:r>
            <a:r>
              <a:rPr lang="pt-BR" dirty="0"/>
              <a:t>-calculadas e otimizadas que acompanham uma textura principal com o objetivo de aumentar a velocidade de renderização e reduzir a presença de artefatos no resultado. </a:t>
            </a:r>
            <a:r>
              <a:rPr lang="pt-BR" dirty="0" err="1"/>
              <a:t>Mipmapping</a:t>
            </a:r>
            <a:r>
              <a:rPr lang="pt-BR" dirty="0"/>
              <a:t> é a técnica que aplica os </a:t>
            </a:r>
            <a:r>
              <a:rPr lang="pt-BR" dirty="0" err="1"/>
              <a:t>mipmaps</a:t>
            </a:r>
            <a:r>
              <a:rPr lang="pt-BR" dirty="0"/>
              <a:t> em jogos e outros sistemas de processamento de imagem tridimensional</a:t>
            </a:r>
          </a:p>
        </p:txBody>
      </p:sp>
    </p:spTree>
    <p:extLst>
      <p:ext uri="{BB962C8B-B14F-4D97-AF65-F5344CB8AC3E}">
        <p14:creationId xmlns:p14="http://schemas.microsoft.com/office/powerpoint/2010/main" val="109263987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E63B2-668A-4100-9E67-78B1D5E028A8}"/>
              </a:ext>
            </a:extLst>
          </p:cNvPr>
          <p:cNvSpPr>
            <a:spLocks noGrp="1"/>
          </p:cNvSpPr>
          <p:nvPr>
            <p:ph type="title"/>
          </p:nvPr>
        </p:nvSpPr>
        <p:spPr/>
        <p:txBody>
          <a:bodyPr/>
          <a:lstStyle/>
          <a:p>
            <a:r>
              <a:rPr lang="pt-BR" dirty="0" err="1"/>
              <a:t>Mipmapping</a:t>
            </a:r>
            <a:endParaRPr lang="pt-BR" dirty="0"/>
          </a:p>
        </p:txBody>
      </p:sp>
      <p:pic>
        <p:nvPicPr>
          <p:cNvPr id="4" name="Imagem 3">
            <a:extLst>
              <a:ext uri="{FF2B5EF4-FFF2-40B4-BE49-F238E27FC236}">
                <a16:creationId xmlns:a16="http://schemas.microsoft.com/office/drawing/2014/main" id="{F339FC4B-CB36-44D9-B900-710939E37ABE}"/>
              </a:ext>
            </a:extLst>
          </p:cNvPr>
          <p:cNvPicPr>
            <a:picLocks noChangeAspect="1"/>
          </p:cNvPicPr>
          <p:nvPr/>
        </p:nvPicPr>
        <p:blipFill>
          <a:blip r:embed="rId2"/>
          <a:stretch>
            <a:fillRect/>
          </a:stretch>
        </p:blipFill>
        <p:spPr>
          <a:xfrm>
            <a:off x="3210591" y="1868119"/>
            <a:ext cx="6067521" cy="4139279"/>
          </a:xfrm>
          <a:prstGeom prst="rect">
            <a:avLst/>
          </a:prstGeom>
        </p:spPr>
      </p:pic>
    </p:spTree>
    <p:extLst>
      <p:ext uri="{BB962C8B-B14F-4D97-AF65-F5344CB8AC3E}">
        <p14:creationId xmlns:p14="http://schemas.microsoft.com/office/powerpoint/2010/main" val="12369960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E63B2-668A-4100-9E67-78B1D5E028A8}"/>
              </a:ext>
            </a:extLst>
          </p:cNvPr>
          <p:cNvSpPr>
            <a:spLocks noGrp="1"/>
          </p:cNvSpPr>
          <p:nvPr>
            <p:ph type="title"/>
          </p:nvPr>
        </p:nvSpPr>
        <p:spPr/>
        <p:txBody>
          <a:bodyPr/>
          <a:lstStyle/>
          <a:p>
            <a:r>
              <a:rPr lang="pt-BR" dirty="0" err="1"/>
              <a:t>Mipmapping</a:t>
            </a:r>
            <a:endParaRPr lang="pt-BR" dirty="0"/>
          </a:p>
        </p:txBody>
      </p:sp>
      <p:pic>
        <p:nvPicPr>
          <p:cNvPr id="3" name="Imagem 2">
            <a:extLst>
              <a:ext uri="{FF2B5EF4-FFF2-40B4-BE49-F238E27FC236}">
                <a16:creationId xmlns:a16="http://schemas.microsoft.com/office/drawing/2014/main" id="{C7A8BA14-C9D8-4E9E-B041-DABA791BC450}"/>
              </a:ext>
            </a:extLst>
          </p:cNvPr>
          <p:cNvPicPr>
            <a:picLocks noChangeAspect="1"/>
          </p:cNvPicPr>
          <p:nvPr/>
        </p:nvPicPr>
        <p:blipFill>
          <a:blip r:embed="rId2"/>
          <a:stretch>
            <a:fillRect/>
          </a:stretch>
        </p:blipFill>
        <p:spPr>
          <a:xfrm>
            <a:off x="2485566" y="2061415"/>
            <a:ext cx="7755713" cy="3883279"/>
          </a:xfrm>
          <a:prstGeom prst="rect">
            <a:avLst/>
          </a:prstGeom>
        </p:spPr>
      </p:pic>
    </p:spTree>
    <p:extLst>
      <p:ext uri="{BB962C8B-B14F-4D97-AF65-F5344CB8AC3E}">
        <p14:creationId xmlns:p14="http://schemas.microsoft.com/office/powerpoint/2010/main" val="76960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r>
                      <a:rPr lang="pt-BR" b="0" i="1" smtClean="0">
                        <a:latin typeface="Cambria Math" panose="02040503050406030204" pitchFamily="18" charset="0"/>
                      </a:rPr>
                      <m:t>+1 −</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&gt;0⇒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&lt;0⇒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=2</m:t>
                    </m:r>
                    <m:r>
                      <a:rPr lang="pt-BR" b="0" i="1" smtClean="0">
                        <a:solidFill>
                          <a:srgbClr val="FF0000"/>
                        </a:solidFill>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a:rPr lang="pt-BR" b="0" i="1" smtClean="0">
                        <a:latin typeface="Cambria Math" panose="02040503050406030204" pitchFamily="18" charset="0"/>
                      </a:rPr>
                      <m:t>𝑏</m:t>
                    </m:r>
                    <m:r>
                      <a:rPr lang="pt-BR" b="0" i="1" smtClean="0">
                        <a:latin typeface="Cambria Math" panose="02040503050406030204" pitchFamily="18" charset="0"/>
                      </a:rPr>
                      <m:t>−1</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=2</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r>
                          <a:rPr lang="pt-BR" b="0" i="1" smtClean="0">
                            <a:latin typeface="Cambria Math" panose="02040503050406030204" pitchFamily="18" charset="0"/>
                          </a:rPr>
                          <m:t>𝑦</m:t>
                        </m:r>
                      </m:num>
                      <m:den>
                        <m:r>
                          <m:rPr>
                            <m:sty m:val="p"/>
                          </m:rPr>
                          <a:rPr lang="pt-BR" b="0" i="0" smtClean="0">
                            <a:latin typeface="Cambria Math" panose="02040503050406030204" pitchFamily="18" charset="0"/>
                          </a:rPr>
                          <m:t>Δ</m:t>
                        </m:r>
                        <m:r>
                          <a:rPr lang="pt-BR" b="0" i="1" smtClean="0">
                            <a:latin typeface="Cambria Math" panose="02040503050406030204" pitchFamily="18" charset="0"/>
                          </a:rPr>
                          <m:t>𝑥</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r>
                          <a:rPr lang="pt-BR" b="0" i="1" smtClean="0">
                            <a:latin typeface="Cambria Math" panose="02040503050406030204" pitchFamily="18" charset="0"/>
                          </a:rPr>
                          <m:t>𝑦</m:t>
                        </m:r>
                      </m:num>
                      <m:den>
                        <m:r>
                          <m:rPr>
                            <m:sty m:val="p"/>
                          </m:rPr>
                          <a:rPr lang="pt-BR" b="0" i="0" smtClean="0">
                            <a:latin typeface="Cambria Math" panose="02040503050406030204" pitchFamily="18" charset="0"/>
                          </a:rPr>
                          <m:t>Δ</m:t>
                        </m:r>
                        <m:r>
                          <a:rPr lang="pt-BR" b="0" i="1" smtClean="0">
                            <a:latin typeface="Cambria Math" panose="02040503050406030204" pitchFamily="18" charset="0"/>
                          </a:rPr>
                          <m:t>𝑥</m:t>
                        </m:r>
                      </m:den>
                    </m:f>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a:rPr lang="pt-BR" b="0" i="1" smtClean="0">
                        <a:latin typeface="Cambria Math" panose="02040503050406030204" pitchFamily="18" charset="0"/>
                      </a:rPr>
                      <m:t>𝑏</m:t>
                    </m:r>
                    <m:r>
                      <a:rPr lang="pt-BR" b="0" i="1" smtClean="0">
                        <a:latin typeface="Cambria Math" panose="02040503050406030204" pitchFamily="18" charset="0"/>
                      </a:rPr>
                      <m:t>−1</m:t>
                    </m:r>
                  </m:oMath>
                </a14:m>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390928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8E63B2-668A-4100-9E67-78B1D5E028A8}"/>
              </a:ext>
            </a:extLst>
          </p:cNvPr>
          <p:cNvSpPr>
            <a:spLocks noGrp="1"/>
          </p:cNvSpPr>
          <p:nvPr>
            <p:ph type="title"/>
          </p:nvPr>
        </p:nvSpPr>
        <p:spPr/>
        <p:txBody>
          <a:bodyPr/>
          <a:lstStyle/>
          <a:p>
            <a:r>
              <a:rPr lang="pt-BR" dirty="0" err="1"/>
              <a:t>Mipmapping</a:t>
            </a:r>
            <a:endParaRPr lang="pt-BR" dirty="0"/>
          </a:p>
        </p:txBody>
      </p:sp>
      <p:pic>
        <p:nvPicPr>
          <p:cNvPr id="4" name="Imagem 3">
            <a:extLst>
              <a:ext uri="{FF2B5EF4-FFF2-40B4-BE49-F238E27FC236}">
                <a16:creationId xmlns:a16="http://schemas.microsoft.com/office/drawing/2014/main" id="{3B0C3210-3C35-4630-ACD5-A3FACBD5777A}"/>
              </a:ext>
            </a:extLst>
          </p:cNvPr>
          <p:cNvPicPr>
            <a:picLocks noChangeAspect="1"/>
          </p:cNvPicPr>
          <p:nvPr/>
        </p:nvPicPr>
        <p:blipFill>
          <a:blip r:embed="rId2"/>
          <a:stretch>
            <a:fillRect/>
          </a:stretch>
        </p:blipFill>
        <p:spPr>
          <a:xfrm>
            <a:off x="2212466" y="1802510"/>
            <a:ext cx="8199501" cy="4347778"/>
          </a:xfrm>
          <a:prstGeom prst="rect">
            <a:avLst/>
          </a:prstGeom>
        </p:spPr>
      </p:pic>
    </p:spTree>
    <p:extLst>
      <p:ext uri="{BB962C8B-B14F-4D97-AF65-F5344CB8AC3E}">
        <p14:creationId xmlns:p14="http://schemas.microsoft.com/office/powerpoint/2010/main" val="266158681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3DAD17-313F-447C-9BA5-7CA9B8A3487D}"/>
              </a:ext>
            </a:extLst>
          </p:cNvPr>
          <p:cNvSpPr>
            <a:spLocks noGrp="1"/>
          </p:cNvSpPr>
          <p:nvPr>
            <p:ph type="title"/>
          </p:nvPr>
        </p:nvSpPr>
        <p:spPr/>
        <p:txBody>
          <a:bodyPr/>
          <a:lstStyle/>
          <a:p>
            <a:r>
              <a:rPr lang="pt-BR" dirty="0"/>
              <a:t>Gerando MIPMAPS</a:t>
            </a:r>
          </a:p>
        </p:txBody>
      </p:sp>
      <p:sp>
        <p:nvSpPr>
          <p:cNvPr id="3" name="Espaço Reservado para Conteúdo 2">
            <a:extLst>
              <a:ext uri="{FF2B5EF4-FFF2-40B4-BE49-F238E27FC236}">
                <a16:creationId xmlns:a16="http://schemas.microsoft.com/office/drawing/2014/main" id="{683DFB17-A680-49A7-8B90-5CCC0A01C04D}"/>
              </a:ext>
            </a:extLst>
          </p:cNvPr>
          <p:cNvSpPr>
            <a:spLocks noGrp="1"/>
          </p:cNvSpPr>
          <p:nvPr>
            <p:ph idx="1"/>
          </p:nvPr>
        </p:nvSpPr>
        <p:spPr/>
        <p:txBody>
          <a:bodyPr/>
          <a:lstStyle/>
          <a:p>
            <a:r>
              <a:rPr lang="pt-BR"/>
              <a:t>glGeneraMipmap</a:t>
            </a:r>
            <a:r>
              <a:rPr lang="pt-BR" dirty="0"/>
              <a:t>(GL_TEXTURE_2D);</a:t>
            </a:r>
          </a:p>
        </p:txBody>
      </p:sp>
    </p:spTree>
    <p:extLst>
      <p:ext uri="{BB962C8B-B14F-4D97-AF65-F5344CB8AC3E}">
        <p14:creationId xmlns:p14="http://schemas.microsoft.com/office/powerpoint/2010/main" val="306675402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7F1E8-3E27-4BF3-97E6-1B8196723E72}"/>
              </a:ext>
            </a:extLst>
          </p:cNvPr>
          <p:cNvSpPr>
            <a:spLocks noGrp="1"/>
          </p:cNvSpPr>
          <p:nvPr>
            <p:ph type="title"/>
          </p:nvPr>
        </p:nvSpPr>
        <p:spPr/>
        <p:txBody>
          <a:bodyPr/>
          <a:lstStyle/>
          <a:p>
            <a:r>
              <a:rPr lang="pt-BR" dirty="0" err="1"/>
              <a:t>Wrapping</a:t>
            </a:r>
            <a:endParaRPr lang="pt-BR" dirty="0"/>
          </a:p>
        </p:txBody>
      </p:sp>
      <p:sp>
        <p:nvSpPr>
          <p:cNvPr id="3" name="Espaço Reservado para Conteúdo 2">
            <a:extLst>
              <a:ext uri="{FF2B5EF4-FFF2-40B4-BE49-F238E27FC236}">
                <a16:creationId xmlns:a16="http://schemas.microsoft.com/office/drawing/2014/main" id="{5836D4DB-C359-441D-A19E-90067588078A}"/>
              </a:ext>
            </a:extLst>
          </p:cNvPr>
          <p:cNvSpPr>
            <a:spLocks noGrp="1"/>
          </p:cNvSpPr>
          <p:nvPr>
            <p:ph idx="1"/>
          </p:nvPr>
        </p:nvSpPr>
        <p:spPr/>
        <p:txBody>
          <a:bodyPr/>
          <a:lstStyle/>
          <a:p>
            <a:r>
              <a:rPr lang="pt-BR" dirty="0" err="1"/>
              <a:t>Texture</a:t>
            </a:r>
            <a:r>
              <a:rPr lang="pt-BR" dirty="0"/>
              <a:t> </a:t>
            </a:r>
            <a:r>
              <a:rPr lang="pt-BR" dirty="0" err="1"/>
              <a:t>wrapping</a:t>
            </a:r>
            <a:r>
              <a:rPr lang="pt-BR" dirty="0"/>
              <a:t> descreve o comportamento da amostragem quando as coordenadas da amostra caem fora do intervalo [0,1].</a:t>
            </a:r>
          </a:p>
        </p:txBody>
      </p:sp>
    </p:spTree>
    <p:extLst>
      <p:ext uri="{BB962C8B-B14F-4D97-AF65-F5344CB8AC3E}">
        <p14:creationId xmlns:p14="http://schemas.microsoft.com/office/powerpoint/2010/main" val="27855500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7F1E8-3E27-4BF3-97E6-1B8196723E72}"/>
              </a:ext>
            </a:extLst>
          </p:cNvPr>
          <p:cNvSpPr>
            <a:spLocks noGrp="1"/>
          </p:cNvSpPr>
          <p:nvPr>
            <p:ph type="title"/>
          </p:nvPr>
        </p:nvSpPr>
        <p:spPr/>
        <p:txBody>
          <a:bodyPr/>
          <a:lstStyle/>
          <a:p>
            <a:r>
              <a:rPr lang="pt-BR" dirty="0" err="1"/>
              <a:t>Wrapping</a:t>
            </a:r>
            <a:endParaRPr lang="pt-BR" dirty="0"/>
          </a:p>
        </p:txBody>
      </p:sp>
      <p:pic>
        <p:nvPicPr>
          <p:cNvPr id="6" name="Espaço Reservado para Conteúdo 5">
            <a:extLst>
              <a:ext uri="{FF2B5EF4-FFF2-40B4-BE49-F238E27FC236}">
                <a16:creationId xmlns:a16="http://schemas.microsoft.com/office/drawing/2014/main" id="{B821944D-9296-48B4-B1BB-1C375D0D78F8}"/>
              </a:ext>
            </a:extLst>
          </p:cNvPr>
          <p:cNvPicPr>
            <a:picLocks noGrp="1" noChangeAspect="1"/>
          </p:cNvPicPr>
          <p:nvPr>
            <p:ph idx="1"/>
          </p:nvPr>
        </p:nvPicPr>
        <p:blipFill>
          <a:blip r:embed="rId2"/>
          <a:stretch>
            <a:fillRect/>
          </a:stretch>
        </p:blipFill>
        <p:spPr>
          <a:xfrm>
            <a:off x="1591698" y="1435480"/>
            <a:ext cx="9008603" cy="5187539"/>
          </a:xfrm>
          <a:prstGeom prst="rect">
            <a:avLst/>
          </a:prstGeom>
        </p:spPr>
      </p:pic>
    </p:spTree>
    <p:extLst>
      <p:ext uri="{BB962C8B-B14F-4D97-AF65-F5344CB8AC3E}">
        <p14:creationId xmlns:p14="http://schemas.microsoft.com/office/powerpoint/2010/main" val="36087855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7F1E8-3E27-4BF3-97E6-1B8196723E72}"/>
              </a:ext>
            </a:extLst>
          </p:cNvPr>
          <p:cNvSpPr>
            <a:spLocks noGrp="1"/>
          </p:cNvSpPr>
          <p:nvPr>
            <p:ph type="title"/>
          </p:nvPr>
        </p:nvSpPr>
        <p:spPr/>
        <p:txBody>
          <a:bodyPr/>
          <a:lstStyle/>
          <a:p>
            <a:r>
              <a:rPr lang="pt-BR" dirty="0" err="1"/>
              <a:t>Wrapping</a:t>
            </a:r>
            <a:endParaRPr lang="pt-BR" dirty="0"/>
          </a:p>
        </p:txBody>
      </p:sp>
      <p:pic>
        <p:nvPicPr>
          <p:cNvPr id="3" name="Imagem 2">
            <a:extLst>
              <a:ext uri="{FF2B5EF4-FFF2-40B4-BE49-F238E27FC236}">
                <a16:creationId xmlns:a16="http://schemas.microsoft.com/office/drawing/2014/main" id="{72D69322-443E-44B9-BEA4-46AF726B81BF}"/>
              </a:ext>
            </a:extLst>
          </p:cNvPr>
          <p:cNvPicPr>
            <a:picLocks noChangeAspect="1"/>
          </p:cNvPicPr>
          <p:nvPr/>
        </p:nvPicPr>
        <p:blipFill>
          <a:blip r:embed="rId2"/>
          <a:stretch>
            <a:fillRect/>
          </a:stretch>
        </p:blipFill>
        <p:spPr>
          <a:xfrm>
            <a:off x="4018788" y="2427033"/>
            <a:ext cx="4154424" cy="4154424"/>
          </a:xfrm>
          <a:prstGeom prst="rect">
            <a:avLst/>
          </a:prstGeom>
        </p:spPr>
      </p:pic>
      <p:sp>
        <p:nvSpPr>
          <p:cNvPr id="5" name="Espaço Reservado para Conteúdo 4">
            <a:extLst>
              <a:ext uri="{FF2B5EF4-FFF2-40B4-BE49-F238E27FC236}">
                <a16:creationId xmlns:a16="http://schemas.microsoft.com/office/drawing/2014/main" id="{7A98798C-160D-4488-B44D-9B519B74BF1C}"/>
              </a:ext>
            </a:extLst>
          </p:cNvPr>
          <p:cNvSpPr>
            <a:spLocks noGrp="1"/>
          </p:cNvSpPr>
          <p:nvPr>
            <p:ph idx="1"/>
          </p:nvPr>
        </p:nvSpPr>
        <p:spPr>
          <a:xfrm>
            <a:off x="838200" y="1825625"/>
            <a:ext cx="10515600" cy="466471"/>
          </a:xfrm>
        </p:spPr>
        <p:txBody>
          <a:bodyPr>
            <a:normAutofit lnSpcReduction="10000"/>
          </a:bodyPr>
          <a:lstStyle/>
          <a:p>
            <a:r>
              <a:rPr lang="pt-BR" dirty="0"/>
              <a:t>CLAMP_TO_EDGE</a:t>
            </a:r>
          </a:p>
        </p:txBody>
      </p:sp>
    </p:spTree>
    <p:extLst>
      <p:ext uri="{BB962C8B-B14F-4D97-AF65-F5344CB8AC3E}">
        <p14:creationId xmlns:p14="http://schemas.microsoft.com/office/powerpoint/2010/main" val="6113257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7F1E8-3E27-4BF3-97E6-1B8196723E72}"/>
              </a:ext>
            </a:extLst>
          </p:cNvPr>
          <p:cNvSpPr>
            <a:spLocks noGrp="1"/>
          </p:cNvSpPr>
          <p:nvPr>
            <p:ph type="title"/>
          </p:nvPr>
        </p:nvSpPr>
        <p:spPr/>
        <p:txBody>
          <a:bodyPr/>
          <a:lstStyle/>
          <a:p>
            <a:r>
              <a:rPr lang="pt-BR" dirty="0" err="1"/>
              <a:t>Wrapping</a:t>
            </a:r>
            <a:endParaRPr lang="pt-BR" dirty="0"/>
          </a:p>
        </p:txBody>
      </p:sp>
      <p:sp>
        <p:nvSpPr>
          <p:cNvPr id="5" name="Espaço Reservado para Conteúdo 4">
            <a:extLst>
              <a:ext uri="{FF2B5EF4-FFF2-40B4-BE49-F238E27FC236}">
                <a16:creationId xmlns:a16="http://schemas.microsoft.com/office/drawing/2014/main" id="{7A98798C-160D-4488-B44D-9B519B74BF1C}"/>
              </a:ext>
            </a:extLst>
          </p:cNvPr>
          <p:cNvSpPr>
            <a:spLocks noGrp="1"/>
          </p:cNvSpPr>
          <p:nvPr>
            <p:ph idx="1"/>
          </p:nvPr>
        </p:nvSpPr>
        <p:spPr>
          <a:xfrm>
            <a:off x="838200" y="1825625"/>
            <a:ext cx="10515600" cy="466471"/>
          </a:xfrm>
        </p:spPr>
        <p:txBody>
          <a:bodyPr>
            <a:normAutofit lnSpcReduction="10000"/>
          </a:bodyPr>
          <a:lstStyle/>
          <a:p>
            <a:r>
              <a:rPr lang="pt-BR" dirty="0"/>
              <a:t>REPEAT</a:t>
            </a:r>
          </a:p>
        </p:txBody>
      </p:sp>
      <p:pic>
        <p:nvPicPr>
          <p:cNvPr id="4" name="Imagem 3">
            <a:extLst>
              <a:ext uri="{FF2B5EF4-FFF2-40B4-BE49-F238E27FC236}">
                <a16:creationId xmlns:a16="http://schemas.microsoft.com/office/drawing/2014/main" id="{519039B2-83D7-43AD-A7B5-0E9B7C3E35BF}"/>
              </a:ext>
            </a:extLst>
          </p:cNvPr>
          <p:cNvPicPr>
            <a:picLocks noChangeAspect="1"/>
          </p:cNvPicPr>
          <p:nvPr/>
        </p:nvPicPr>
        <p:blipFill>
          <a:blip r:embed="rId2"/>
          <a:stretch>
            <a:fillRect/>
          </a:stretch>
        </p:blipFill>
        <p:spPr>
          <a:xfrm>
            <a:off x="4926704" y="1825625"/>
            <a:ext cx="4363600" cy="4334080"/>
          </a:xfrm>
          <a:prstGeom prst="rect">
            <a:avLst/>
          </a:prstGeom>
        </p:spPr>
      </p:pic>
    </p:spTree>
    <p:extLst>
      <p:ext uri="{BB962C8B-B14F-4D97-AF65-F5344CB8AC3E}">
        <p14:creationId xmlns:p14="http://schemas.microsoft.com/office/powerpoint/2010/main" val="331829040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7F1E8-3E27-4BF3-97E6-1B8196723E72}"/>
              </a:ext>
            </a:extLst>
          </p:cNvPr>
          <p:cNvSpPr>
            <a:spLocks noGrp="1"/>
          </p:cNvSpPr>
          <p:nvPr>
            <p:ph type="title"/>
          </p:nvPr>
        </p:nvSpPr>
        <p:spPr/>
        <p:txBody>
          <a:bodyPr/>
          <a:lstStyle/>
          <a:p>
            <a:r>
              <a:rPr lang="pt-BR" dirty="0" err="1"/>
              <a:t>Wrapping</a:t>
            </a:r>
            <a:endParaRPr lang="pt-BR" dirty="0"/>
          </a:p>
        </p:txBody>
      </p:sp>
      <p:sp>
        <p:nvSpPr>
          <p:cNvPr id="5" name="Espaço Reservado para Conteúdo 4">
            <a:extLst>
              <a:ext uri="{FF2B5EF4-FFF2-40B4-BE49-F238E27FC236}">
                <a16:creationId xmlns:a16="http://schemas.microsoft.com/office/drawing/2014/main" id="{7A98798C-160D-4488-B44D-9B519B74BF1C}"/>
              </a:ext>
            </a:extLst>
          </p:cNvPr>
          <p:cNvSpPr>
            <a:spLocks noGrp="1"/>
          </p:cNvSpPr>
          <p:nvPr>
            <p:ph idx="1"/>
          </p:nvPr>
        </p:nvSpPr>
        <p:spPr>
          <a:xfrm>
            <a:off x="838200" y="1825625"/>
            <a:ext cx="10515600" cy="466471"/>
          </a:xfrm>
        </p:spPr>
        <p:txBody>
          <a:bodyPr>
            <a:normAutofit lnSpcReduction="10000"/>
          </a:bodyPr>
          <a:lstStyle/>
          <a:p>
            <a:r>
              <a:rPr lang="pt-BR"/>
              <a:t>MIRROED_REPEAT</a:t>
            </a:r>
            <a:endParaRPr lang="pt-BR" dirty="0"/>
          </a:p>
        </p:txBody>
      </p:sp>
      <p:pic>
        <p:nvPicPr>
          <p:cNvPr id="3" name="Imagem 2">
            <a:extLst>
              <a:ext uri="{FF2B5EF4-FFF2-40B4-BE49-F238E27FC236}">
                <a16:creationId xmlns:a16="http://schemas.microsoft.com/office/drawing/2014/main" id="{D6F2A84D-76AF-464D-A9DF-86100DB68439}"/>
              </a:ext>
            </a:extLst>
          </p:cNvPr>
          <p:cNvPicPr>
            <a:picLocks noChangeAspect="1"/>
          </p:cNvPicPr>
          <p:nvPr/>
        </p:nvPicPr>
        <p:blipFill>
          <a:blip r:embed="rId2"/>
          <a:stretch>
            <a:fillRect/>
          </a:stretch>
        </p:blipFill>
        <p:spPr>
          <a:xfrm>
            <a:off x="6782936" y="1140371"/>
            <a:ext cx="4570864" cy="4577257"/>
          </a:xfrm>
          <a:prstGeom prst="rect">
            <a:avLst/>
          </a:prstGeom>
        </p:spPr>
      </p:pic>
    </p:spTree>
    <p:extLst>
      <p:ext uri="{BB962C8B-B14F-4D97-AF65-F5344CB8AC3E}">
        <p14:creationId xmlns:p14="http://schemas.microsoft.com/office/powerpoint/2010/main" val="180657023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C25CD3-02F2-0741-AC08-1EAD50456C1C}"/>
              </a:ext>
            </a:extLst>
          </p:cNvPr>
          <p:cNvSpPr>
            <a:spLocks noGrp="1"/>
          </p:cNvSpPr>
          <p:nvPr>
            <p:ph type="title"/>
          </p:nvPr>
        </p:nvSpPr>
        <p:spPr/>
        <p:txBody>
          <a:bodyPr/>
          <a:lstStyle/>
          <a:p>
            <a:r>
              <a:rPr lang="pt-BR" dirty="0"/>
              <a:t>Exemplo</a:t>
            </a:r>
          </a:p>
        </p:txBody>
      </p:sp>
      <p:sp>
        <p:nvSpPr>
          <p:cNvPr id="3" name="Espaço Reservado para Conteúdo 2">
            <a:extLst>
              <a:ext uri="{FF2B5EF4-FFF2-40B4-BE49-F238E27FC236}">
                <a16:creationId xmlns:a16="http://schemas.microsoft.com/office/drawing/2014/main" id="{4D2ECFB9-DD1C-984D-998E-B85D33BDD4D5}"/>
              </a:ext>
            </a:extLst>
          </p:cNvPr>
          <p:cNvSpPr>
            <a:spLocks noGrp="1"/>
          </p:cNvSpPr>
          <p:nvPr>
            <p:ph idx="1"/>
          </p:nvPr>
        </p:nvSpPr>
        <p:spPr/>
        <p:txBody>
          <a:bodyPr/>
          <a:lstStyle/>
          <a:p>
            <a:r>
              <a:rPr lang="pt-BR" dirty="0"/>
              <a:t>Veja o exemplo cap5_ex1 do repositório PGP.</a:t>
            </a:r>
          </a:p>
        </p:txBody>
      </p:sp>
    </p:spTree>
    <p:extLst>
      <p:ext uri="{BB962C8B-B14F-4D97-AF65-F5344CB8AC3E}">
        <p14:creationId xmlns:p14="http://schemas.microsoft.com/office/powerpoint/2010/main" val="399128841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E11129-77A8-C940-B05E-A8BC7710CE0D}"/>
              </a:ext>
            </a:extLst>
          </p:cNvPr>
          <p:cNvSpPr>
            <a:spLocks noGrp="1"/>
          </p:cNvSpPr>
          <p:nvPr>
            <p:ph type="title"/>
          </p:nvPr>
        </p:nvSpPr>
        <p:spPr/>
        <p:txBody>
          <a:bodyPr/>
          <a:lstStyle/>
          <a:p>
            <a:r>
              <a:rPr lang="pt-BR" dirty="0"/>
              <a:t>Usando múltiplas texturas</a:t>
            </a:r>
          </a:p>
        </p:txBody>
      </p:sp>
      <p:sp>
        <p:nvSpPr>
          <p:cNvPr id="3" name="Espaço Reservado para Conteúdo 2">
            <a:extLst>
              <a:ext uri="{FF2B5EF4-FFF2-40B4-BE49-F238E27FC236}">
                <a16:creationId xmlns:a16="http://schemas.microsoft.com/office/drawing/2014/main" id="{758FBD53-161C-5446-9629-5AB780E570D8}"/>
              </a:ext>
            </a:extLst>
          </p:cNvPr>
          <p:cNvSpPr>
            <a:spLocks noGrp="1"/>
          </p:cNvSpPr>
          <p:nvPr>
            <p:ph idx="1"/>
          </p:nvPr>
        </p:nvSpPr>
        <p:spPr/>
        <p:txBody>
          <a:bodyPr/>
          <a:lstStyle/>
          <a:p>
            <a:r>
              <a:rPr lang="pt-BR" dirty="0"/>
              <a:t>É possível utilizar várias texturas combinadas em um mesmo material. Para isso, deve-se ativar outros canais de textura por meio de </a:t>
            </a:r>
            <a:r>
              <a:rPr lang="pt-BR" dirty="0" err="1"/>
              <a:t>glActiveTexture</a:t>
            </a:r>
            <a:r>
              <a:rPr lang="pt-BR" dirty="0"/>
              <a:t>(GL_TEXTURE#), onde # é o número da textura a ser </a:t>
            </a:r>
            <a:r>
              <a:rPr lang="pt-BR" dirty="0" err="1"/>
              <a:t>ativida</a:t>
            </a:r>
            <a:r>
              <a:rPr lang="pt-BR" dirty="0"/>
              <a:t>.</a:t>
            </a:r>
          </a:p>
          <a:p>
            <a:r>
              <a:rPr lang="pt-BR" dirty="0"/>
              <a:t>Veja exemplo cap5_ex2.</a:t>
            </a:r>
          </a:p>
        </p:txBody>
      </p:sp>
    </p:spTree>
    <p:extLst>
      <p:ext uri="{BB962C8B-B14F-4D97-AF65-F5344CB8AC3E}">
        <p14:creationId xmlns:p14="http://schemas.microsoft.com/office/powerpoint/2010/main" val="41533323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04836-70E7-B94C-AC50-3799C84EB153}"/>
              </a:ext>
            </a:extLst>
          </p:cNvPr>
          <p:cNvSpPr>
            <a:spLocks noGrp="1"/>
          </p:cNvSpPr>
          <p:nvPr>
            <p:ph type="title"/>
          </p:nvPr>
        </p:nvSpPr>
        <p:spPr/>
        <p:txBody>
          <a:bodyPr/>
          <a:lstStyle/>
          <a:p>
            <a:r>
              <a:rPr lang="pt-BR" dirty="0"/>
              <a:t>Cube </a:t>
            </a:r>
            <a:r>
              <a:rPr lang="pt-BR" dirty="0" err="1"/>
              <a:t>Maps</a:t>
            </a:r>
            <a:endParaRPr lang="pt-BR" dirty="0"/>
          </a:p>
        </p:txBody>
      </p:sp>
      <p:sp>
        <p:nvSpPr>
          <p:cNvPr id="3" name="Espaço Reservado para Conteúdo 2">
            <a:extLst>
              <a:ext uri="{FF2B5EF4-FFF2-40B4-BE49-F238E27FC236}">
                <a16:creationId xmlns:a16="http://schemas.microsoft.com/office/drawing/2014/main" id="{318E8154-86C6-6046-8A95-6927D29060E4}"/>
              </a:ext>
            </a:extLst>
          </p:cNvPr>
          <p:cNvSpPr>
            <a:spLocks noGrp="1"/>
          </p:cNvSpPr>
          <p:nvPr>
            <p:ph idx="1"/>
          </p:nvPr>
        </p:nvSpPr>
        <p:spPr/>
        <p:txBody>
          <a:bodyPr/>
          <a:lstStyle/>
          <a:p>
            <a:r>
              <a:rPr lang="pt-BR" dirty="0"/>
              <a:t>Um Cube </a:t>
            </a:r>
            <a:r>
              <a:rPr lang="pt-BR" dirty="0" err="1"/>
              <a:t>Map</a:t>
            </a:r>
            <a:r>
              <a:rPr lang="pt-BR" dirty="0"/>
              <a:t> é um cubo de texturas. Seis texturas individuais são criadas, cada uma atribuída a uma face diferente de um cubo. O hardware gráfico pode fazer a amostragem dessas faces como uma entidade única, usando coordenadas </a:t>
            </a:r>
            <a:r>
              <a:rPr lang="pt-BR"/>
              <a:t>de textura 3D.</a:t>
            </a:r>
          </a:p>
        </p:txBody>
      </p:sp>
    </p:spTree>
    <p:extLst>
      <p:ext uri="{BB962C8B-B14F-4D97-AF65-F5344CB8AC3E}">
        <p14:creationId xmlns:p14="http://schemas.microsoft.com/office/powerpoint/2010/main" val="1678223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9066A-F199-4C51-88CA-F2DFF433A96C}"/>
              </a:ext>
            </a:extLst>
          </p:cNvPr>
          <p:cNvSpPr>
            <a:spLocks noGrp="1"/>
          </p:cNvSpPr>
          <p:nvPr>
            <p:ph type="title"/>
          </p:nvPr>
        </p:nvSpPr>
        <p:spPr/>
        <p:txBody>
          <a:bodyPr/>
          <a:lstStyle/>
          <a:p>
            <a:r>
              <a:rPr lang="pt-BR" dirty="0"/>
              <a:t>Renderização</a:t>
            </a:r>
          </a:p>
        </p:txBody>
      </p:sp>
      <p:sp>
        <p:nvSpPr>
          <p:cNvPr id="3" name="Espaço Reservado para Conteúdo 2">
            <a:extLst>
              <a:ext uri="{FF2B5EF4-FFF2-40B4-BE49-F238E27FC236}">
                <a16:creationId xmlns:a16="http://schemas.microsoft.com/office/drawing/2014/main" id="{D28A68D8-D6BE-4E3F-B4A8-6139734AEDA3}"/>
              </a:ext>
            </a:extLst>
          </p:cNvPr>
          <p:cNvSpPr>
            <a:spLocks noGrp="1"/>
          </p:cNvSpPr>
          <p:nvPr>
            <p:ph idx="1"/>
          </p:nvPr>
        </p:nvSpPr>
        <p:spPr/>
        <p:txBody>
          <a:bodyPr>
            <a:normAutofit lnSpcReduction="10000"/>
          </a:bodyPr>
          <a:lstStyle/>
          <a:p>
            <a:r>
              <a:rPr lang="pt-BR" dirty="0"/>
              <a:t>Processo de criação de uma imagem por computador a partir de dados que descrevem uma cena virtual.</a:t>
            </a:r>
          </a:p>
          <a:p>
            <a:pPr lvl="1"/>
            <a:r>
              <a:rPr lang="pt-BR" dirty="0"/>
              <a:t>Sequência de transformações de vértices</a:t>
            </a:r>
          </a:p>
          <a:p>
            <a:pPr lvl="1"/>
            <a:r>
              <a:rPr lang="pt-BR" dirty="0"/>
              <a:t>Transformar dados de vértices, arestas e polígonos em matrizes de pixels.</a:t>
            </a:r>
          </a:p>
          <a:p>
            <a:pPr lvl="2"/>
            <a:r>
              <a:rPr lang="pt-BR" dirty="0"/>
              <a:t>Montar primitivas</a:t>
            </a:r>
          </a:p>
          <a:p>
            <a:pPr lvl="1"/>
            <a:r>
              <a:rPr lang="pt-BR" dirty="0"/>
              <a:t>Definir quais objetos na cena fazem de fato parte da composição da imagem.</a:t>
            </a:r>
          </a:p>
          <a:p>
            <a:pPr lvl="2"/>
            <a:r>
              <a:rPr lang="pt-BR" dirty="0"/>
              <a:t>Superfícies dentro ou fora do volume de visualização?</a:t>
            </a:r>
          </a:p>
          <a:p>
            <a:pPr lvl="2"/>
            <a:r>
              <a:rPr lang="pt-BR" dirty="0"/>
              <a:t>Quais faces voltadas para a câmera?</a:t>
            </a:r>
          </a:p>
          <a:p>
            <a:pPr lvl="2"/>
            <a:r>
              <a:rPr lang="pt-BR" dirty="0"/>
              <a:t>Quais faces estão no volume, mas estão ocultas porque bloqueadas por outras?</a:t>
            </a:r>
          </a:p>
          <a:p>
            <a:pPr lvl="1"/>
            <a:r>
              <a:rPr lang="pt-BR" dirty="0"/>
              <a:t>Definir Qual seria a cor dos objetos dados determinadas fontes de luz e u modelo de iluminação subjacente</a:t>
            </a:r>
          </a:p>
          <a:p>
            <a:pPr lvl="1"/>
            <a:r>
              <a:rPr lang="pt-BR" dirty="0"/>
              <a:t>Realismo de movimentos, simulações físicas, etc.</a:t>
            </a:r>
          </a:p>
          <a:p>
            <a:pPr lvl="2"/>
            <a:endParaRPr lang="pt-BR" dirty="0"/>
          </a:p>
          <a:p>
            <a:pPr lvl="1"/>
            <a:endParaRPr lang="pt-BR" dirty="0"/>
          </a:p>
          <a:p>
            <a:pPr lvl="1"/>
            <a:endParaRPr lang="pt-BR" dirty="0"/>
          </a:p>
        </p:txBody>
      </p:sp>
    </p:spTree>
    <p:extLst>
      <p:ext uri="{BB962C8B-B14F-4D97-AF65-F5344CB8AC3E}">
        <p14:creationId xmlns:p14="http://schemas.microsoft.com/office/powerpoint/2010/main" val="447774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+1 −</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&gt;0⇒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&lt;0⇒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=2</m:t>
                    </m:r>
                    <m:r>
                      <a:rPr lang="pt-BR" b="0" i="1" smtClean="0">
                        <a:solidFill>
                          <a:srgbClr val="FF0000"/>
                        </a:solidFill>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a:rPr lang="pt-BR" b="0" i="1" smtClean="0">
                        <a:latin typeface="Cambria Math" panose="02040503050406030204" pitchFamily="18" charset="0"/>
                      </a:rPr>
                      <m:t>𝑏</m:t>
                    </m:r>
                    <m:r>
                      <a:rPr lang="pt-BR" b="0" i="1" smtClean="0">
                        <a:latin typeface="Cambria Math" panose="02040503050406030204" pitchFamily="18" charset="0"/>
                      </a:rPr>
                      <m:t>−1</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=2</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r>
                          <a:rPr lang="pt-BR" b="0" i="1" smtClean="0">
                            <a:latin typeface="Cambria Math" panose="02040503050406030204" pitchFamily="18" charset="0"/>
                          </a:rPr>
                          <m:t>𝑦</m:t>
                        </m:r>
                      </m:num>
                      <m:den>
                        <m:r>
                          <m:rPr>
                            <m:sty m:val="p"/>
                          </m:rPr>
                          <a:rPr lang="pt-BR" b="0" i="0" smtClean="0">
                            <a:latin typeface="Cambria Math" panose="02040503050406030204" pitchFamily="18" charset="0"/>
                          </a:rPr>
                          <m:t>Δ</m:t>
                        </m:r>
                        <m:r>
                          <a:rPr lang="pt-BR" b="0" i="1" smtClean="0">
                            <a:latin typeface="Cambria Math" panose="02040503050406030204" pitchFamily="18" charset="0"/>
                          </a:rPr>
                          <m:t>𝑥</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r>
                          <a:rPr lang="pt-BR" b="0" i="1" smtClean="0">
                            <a:latin typeface="Cambria Math" panose="02040503050406030204" pitchFamily="18" charset="0"/>
                          </a:rPr>
                          <m:t>𝑦</m:t>
                        </m:r>
                      </m:num>
                      <m:den>
                        <m:r>
                          <m:rPr>
                            <m:sty m:val="p"/>
                          </m:rPr>
                          <a:rPr lang="pt-BR" b="0" i="0" smtClean="0">
                            <a:latin typeface="Cambria Math" panose="02040503050406030204" pitchFamily="18" charset="0"/>
                          </a:rPr>
                          <m:t>Δ</m:t>
                        </m:r>
                        <m:r>
                          <a:rPr lang="pt-BR" b="0" i="1" smtClean="0">
                            <a:latin typeface="Cambria Math" panose="02040503050406030204" pitchFamily="18" charset="0"/>
                          </a:rPr>
                          <m:t>𝑥</m:t>
                        </m:r>
                      </m:den>
                    </m:f>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a:rPr lang="pt-BR" b="0" i="1" smtClean="0">
                        <a:latin typeface="Cambria Math" panose="02040503050406030204" pitchFamily="18" charset="0"/>
                      </a:rPr>
                      <m:t>𝑏</m:t>
                    </m:r>
                    <m:r>
                      <a:rPr lang="pt-BR" b="0" i="1" smtClean="0">
                        <a:latin typeface="Cambria Math" panose="02040503050406030204" pitchFamily="18" charset="0"/>
                      </a:rPr>
                      <m:t>−1</m:t>
                    </m:r>
                  </m:oMath>
                </a14:m>
                <a:endParaRPr lang="pt-BR" b="0" i="1" dirty="0">
                  <a:latin typeface="Cambria Math" panose="02040503050406030204" pitchFamily="18" charset="0"/>
                </a:endParaRPr>
              </a:p>
              <a:p>
                <a14:m>
                  <m:oMath xmlns:m="http://schemas.openxmlformats.org/officeDocument/2006/math">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𝑥</m:t>
                    </m:r>
                    <m:d>
                      <m:dPr>
                        <m:ctrlPr>
                          <a:rPr lang="pt-BR" b="0" i="1" smtClean="0">
                            <a:solidFill>
                              <a:srgbClr val="FF0000"/>
                            </a:solidFill>
                            <a:latin typeface="Cambria Math" panose="02040503050406030204" pitchFamily="18" charset="0"/>
                          </a:rPr>
                        </m:ctrlPr>
                      </m:dPr>
                      <m:e>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𝑑</m:t>
                            </m:r>
                          </m:e>
                          <m:sub>
                            <m:r>
                              <a:rPr lang="pt-BR" b="0" i="1" smtClean="0">
                                <a:solidFill>
                                  <a:srgbClr val="FF0000"/>
                                </a:solidFill>
                                <a:latin typeface="Cambria Math" panose="02040503050406030204" pitchFamily="18" charset="0"/>
                              </a:rPr>
                              <m:t>1</m:t>
                            </m:r>
                          </m:sub>
                        </m:sSub>
                        <m:r>
                          <a:rPr lang="pt-BR" b="0" i="1" smtClean="0">
                            <a:solidFill>
                              <a:srgbClr val="FF0000"/>
                            </a:solidFill>
                            <a:latin typeface="Cambria Math" panose="02040503050406030204" pitchFamily="18" charset="0"/>
                          </a:rPr>
                          <m:t>−</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𝑑</m:t>
                            </m:r>
                          </m:e>
                          <m:sub>
                            <m:r>
                              <a:rPr lang="pt-BR" b="0" i="1" smtClean="0">
                                <a:solidFill>
                                  <a:srgbClr val="FF0000"/>
                                </a:solidFill>
                                <a:latin typeface="Cambria Math" panose="02040503050406030204" pitchFamily="18" charset="0"/>
                              </a:rPr>
                              <m:t>2</m:t>
                            </m:r>
                          </m:sub>
                        </m:sSub>
                      </m:e>
                    </m:d>
                    <m:r>
                      <a:rPr lang="pt-BR" b="0" i="1"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𝑦</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𝑥</m:t>
                        </m:r>
                      </m:e>
                      <m:sub>
                        <m:r>
                          <a:rPr lang="pt-BR" b="0" i="1" smtClean="0">
                            <a:solidFill>
                              <a:srgbClr val="FF0000"/>
                            </a:solidFill>
                            <a:latin typeface="Cambria Math" panose="02040503050406030204" pitchFamily="18" charset="0"/>
                          </a:rPr>
                          <m:t>𝑘</m:t>
                        </m:r>
                      </m:sub>
                    </m:sSub>
                    <m:r>
                      <a:rPr lang="pt-BR" b="0" i="1"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𝑦</m:t>
                    </m:r>
                    <m:r>
                      <a:rPr lang="pt-BR" b="0" i="1" smtClean="0">
                        <a:solidFill>
                          <a:srgbClr val="FF0000"/>
                        </a:solidFill>
                        <a:latin typeface="Cambria Math" panose="02040503050406030204" pitchFamily="18" charset="0"/>
                      </a:rPr>
                      <m:t>−2</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𝑦</m:t>
                        </m:r>
                      </m:e>
                      <m:sub>
                        <m:r>
                          <a:rPr lang="pt-BR" b="0" i="1" smtClean="0">
                            <a:solidFill>
                              <a:srgbClr val="FF0000"/>
                            </a:solidFill>
                            <a:latin typeface="Cambria Math" panose="02040503050406030204" pitchFamily="18" charset="0"/>
                          </a:rPr>
                          <m:t>𝑘</m:t>
                        </m:r>
                      </m:sub>
                    </m:sSub>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𝑥</m:t>
                    </m:r>
                    <m:r>
                      <a:rPr lang="pt-BR" b="0" i="1" smtClean="0">
                        <a:solidFill>
                          <a:srgbClr val="FF0000"/>
                        </a:solidFill>
                        <a:latin typeface="Cambria Math" panose="02040503050406030204" pitchFamily="18" charset="0"/>
                      </a:rPr>
                      <m:t> +2</m:t>
                    </m:r>
                    <m:r>
                      <a:rPr lang="pt-BR" b="0" i="1" smtClean="0">
                        <a:solidFill>
                          <a:srgbClr val="FF0000"/>
                        </a:solidFill>
                        <a:latin typeface="Cambria Math" panose="02040503050406030204" pitchFamily="18" charset="0"/>
                      </a:rPr>
                      <m:t>𝑏</m:t>
                    </m:r>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𝑥</m:t>
                    </m:r>
                    <m:r>
                      <a:rPr lang="pt-BR" b="0" i="1" smtClean="0">
                        <a:solidFill>
                          <a:srgbClr val="FF0000"/>
                        </a:solidFill>
                        <a:latin typeface="Cambria Math" panose="02040503050406030204" pitchFamily="18" charset="0"/>
                      </a:rPr>
                      <m:t>−</m:t>
                    </m:r>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𝑥</m:t>
                    </m:r>
                  </m:oMath>
                </a14:m>
                <a:endParaRPr lang="pt-BR" b="0" dirty="0">
                  <a:solidFill>
                    <a:srgbClr val="FF0000"/>
                  </a:solidFill>
                </a:endParaRPr>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51059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fontScale="92500"/>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+1 −</m:t>
                    </m:r>
                    <m:r>
                      <a:rPr lang="pt-BR" b="0" i="1" smtClean="0">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m:t>
                    </m:r>
                    <m:r>
                      <a:rPr lang="pt-BR" b="0" i="1" smtClean="0">
                        <a:latin typeface="Cambria Math" panose="02040503050406030204" pitchFamily="18" charset="0"/>
                      </a:rPr>
                      <m:t>𝑏</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&gt;0⇒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&lt;0⇒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=2</m:t>
                    </m:r>
                    <m:r>
                      <a:rPr lang="pt-BR" b="0" i="1" smtClean="0">
                        <a:solidFill>
                          <a:srgbClr val="FF0000"/>
                        </a:solidFill>
                        <a:latin typeface="Cambria Math" panose="02040503050406030204" pitchFamily="18" charset="0"/>
                      </a:rPr>
                      <m:t>𝑚</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+1</m:t>
                        </m:r>
                      </m:e>
                    </m:d>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a:rPr lang="pt-BR" b="0" i="1" smtClean="0">
                        <a:latin typeface="Cambria Math" panose="02040503050406030204" pitchFamily="18" charset="0"/>
                      </a:rPr>
                      <m:t>𝑏</m:t>
                    </m:r>
                    <m:r>
                      <a:rPr lang="pt-BR" b="0" i="1" smtClean="0">
                        <a:latin typeface="Cambria Math" panose="02040503050406030204" pitchFamily="18" charset="0"/>
                      </a:rPr>
                      <m:t>−1</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=2</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r>
                          <a:rPr lang="pt-BR" b="0" i="1" smtClean="0">
                            <a:latin typeface="Cambria Math" panose="02040503050406030204" pitchFamily="18" charset="0"/>
                          </a:rPr>
                          <m:t>𝑦</m:t>
                        </m:r>
                      </m:num>
                      <m:den>
                        <m:r>
                          <m:rPr>
                            <m:sty m:val="p"/>
                          </m:rPr>
                          <a:rPr lang="pt-BR" b="0" i="0" smtClean="0">
                            <a:latin typeface="Cambria Math" panose="02040503050406030204" pitchFamily="18" charset="0"/>
                          </a:rPr>
                          <m:t>Δ</m:t>
                        </m:r>
                        <m:r>
                          <a:rPr lang="pt-BR" b="0" i="1" smtClean="0">
                            <a:latin typeface="Cambria Math" panose="02040503050406030204" pitchFamily="18" charset="0"/>
                          </a:rPr>
                          <m:t>𝑥</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r>
                          <a:rPr lang="pt-BR" b="0" i="1" smtClean="0">
                            <a:latin typeface="Cambria Math" panose="02040503050406030204" pitchFamily="18" charset="0"/>
                          </a:rPr>
                          <m:t>𝑦</m:t>
                        </m:r>
                      </m:num>
                      <m:den>
                        <m:r>
                          <m:rPr>
                            <m:sty m:val="p"/>
                          </m:rPr>
                          <a:rPr lang="pt-BR" b="0" i="0" smtClean="0">
                            <a:latin typeface="Cambria Math" panose="02040503050406030204" pitchFamily="18" charset="0"/>
                          </a:rPr>
                          <m:t>Δ</m:t>
                        </m:r>
                        <m:r>
                          <a:rPr lang="pt-BR" b="0" i="1" smtClean="0">
                            <a:latin typeface="Cambria Math" panose="02040503050406030204" pitchFamily="18" charset="0"/>
                          </a:rPr>
                          <m:t>𝑥</m:t>
                        </m:r>
                      </m:den>
                    </m:f>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a:rPr lang="pt-BR" b="0" i="1" smtClean="0">
                        <a:latin typeface="Cambria Math" panose="02040503050406030204" pitchFamily="18" charset="0"/>
                      </a:rPr>
                      <m:t>𝑏</m:t>
                    </m:r>
                    <m:r>
                      <a:rPr lang="pt-BR" b="0" i="1" smtClean="0">
                        <a:latin typeface="Cambria Math" panose="02040503050406030204" pitchFamily="18" charset="0"/>
                      </a:rPr>
                      <m:t>−1</m:t>
                    </m:r>
                  </m:oMath>
                </a14:m>
                <a:endParaRPr lang="pt-BR" b="0" i="1" dirty="0">
                  <a:latin typeface="Cambria Math" panose="02040503050406030204" pitchFamily="18" charset="0"/>
                </a:endParaRPr>
              </a:p>
              <a:p>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e>
                    </m:d>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 +2</m:t>
                    </m:r>
                    <m:r>
                      <a:rPr lang="pt-BR" b="0" i="1" smtClean="0">
                        <a:latin typeface="Cambria Math" panose="02040503050406030204" pitchFamily="18" charset="0"/>
                      </a:rPr>
                      <m:t>𝑏</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l="-1284"/>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179482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693043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p>
              <a:p>
                <a:r>
                  <a:rPr lang="pt-BR" dirty="0"/>
                  <a:t>Portanto,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&gt;0⇒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a:rPr lang="pt-BR" b="0" i="1" smtClean="0">
                        <a:latin typeface="Cambria Math" panose="02040503050406030204" pitchFamily="18" charset="0"/>
                      </a:rPr>
                      <m:t>+1</m:t>
                    </m:r>
                  </m:oMath>
                </a14:m>
                <a:r>
                  <a:rPr lang="pt-BR" dirty="0"/>
                  <a:t> e </a:t>
                </a:r>
              </a:p>
              <a:p>
                <a:pPr marL="0" indent="0">
                  <a:buNone/>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&lt;0⇒</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oMath>
                  </m:oMathPara>
                </a14:m>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l="-1541"/>
                </a:stretch>
              </a:blipFill>
            </p:spPr>
            <p:txBody>
              <a:bodyPr/>
              <a:lstStyle/>
              <a:p>
                <a:r>
                  <a:rPr lang="pt-BR">
                    <a:noFill/>
                  </a:rPr>
                  <a:t> </a:t>
                </a:r>
              </a:p>
            </p:txBody>
          </p:sp>
        </mc:Fallback>
      </mc:AlternateContent>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964981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endParaRPr lang="pt-BR" dirty="0"/>
              </a:p>
              <a:p>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e>
                    </m:d>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 +2</m:t>
                    </m:r>
                    <m:r>
                      <a:rPr lang="pt-BR" b="0" i="1" smtClean="0">
                        <a:latin typeface="Cambria Math" panose="02040503050406030204" pitchFamily="18" charset="0"/>
                      </a:rPr>
                      <m:t>𝑏</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90227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endParaRPr lang="pt-BR" dirty="0"/>
              </a:p>
              <a:p>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e>
                    </m:d>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 +2</m:t>
                    </m:r>
                    <m:r>
                      <a:rPr lang="pt-BR" b="0" i="1" smtClean="0">
                        <a:latin typeface="Cambria Math" panose="02040503050406030204" pitchFamily="18" charset="0"/>
                      </a:rPr>
                      <m:t>𝑏</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 +2</m:t>
                    </m:r>
                    <m:r>
                      <a:rPr lang="pt-BR" b="0" i="1" smtClean="0">
                        <a:latin typeface="Cambria Math" panose="02040503050406030204" pitchFamily="18" charset="0"/>
                      </a:rPr>
                      <m:t>𝑏</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707943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endParaRPr lang="pt-BR" dirty="0"/>
              </a:p>
              <a:p>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e>
                    </m:d>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 +2</m:t>
                    </m:r>
                    <m:r>
                      <a:rPr lang="pt-BR" b="0" i="1" smtClean="0">
                        <a:latin typeface="Cambria Math" panose="02040503050406030204" pitchFamily="18" charset="0"/>
                      </a:rPr>
                      <m:t>𝑏</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 +2</m:t>
                    </m:r>
                    <m:r>
                      <a:rPr lang="pt-BR" b="0" i="1" smtClean="0">
                        <a:latin typeface="Cambria Math" panose="02040503050406030204" pitchFamily="18" charset="0"/>
                      </a:rPr>
                      <m:t>𝑏</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i="1" dirty="0">
                  <a:latin typeface="Cambria Math" panose="02040503050406030204" pitchFamily="18" charset="0"/>
                </a:endParaRP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+2</m:t>
                    </m:r>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𝑦</m:t>
                    </m:r>
                    <m:r>
                      <a:rPr lang="pt-BR" b="0" i="1" smtClean="0">
                        <a:solidFill>
                          <a:srgbClr val="FF0000"/>
                        </a:solidFill>
                        <a:latin typeface="Cambria Math" panose="02040503050406030204" pitchFamily="18" charset="0"/>
                      </a:rPr>
                      <m:t>+2</m:t>
                    </m:r>
                    <m:r>
                      <a:rPr lang="pt-BR" b="0" i="1" smtClean="0">
                        <a:solidFill>
                          <a:srgbClr val="FF0000"/>
                        </a:solidFill>
                        <a:latin typeface="Cambria Math" panose="02040503050406030204" pitchFamily="18" charset="0"/>
                      </a:rPr>
                      <m:t>𝑏</m:t>
                    </m:r>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𝑥</m:t>
                    </m:r>
                    <m:r>
                      <a:rPr lang="pt-BR" b="0" i="1" smtClean="0">
                        <a:solidFill>
                          <a:srgbClr val="FF0000"/>
                        </a:solidFill>
                        <a:latin typeface="Cambria Math" panose="02040503050406030204" pitchFamily="18" charset="0"/>
                      </a:rPr>
                      <m:t>−</m:t>
                    </m:r>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𝑥</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b="0" dirty="0"/>
              </a:p>
              <a:p>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048251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603150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dirty="0"/>
              </a:p>
              <a:p>
                <a:r>
                  <a:rPr lang="pt-BR" b="0" dirty="0"/>
                  <a:t>Queremos gerar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de forma interativa, a partir de um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oMath>
                </a14:m>
                <a:r>
                  <a:rPr lang="pt-BR" b="0" dirty="0"/>
                  <a:t> inicial tal que</a:t>
                </a: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b="0" dirty="0"/>
              </a:p>
              <a:p>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l="-1541"/>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014206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87126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9E8F4-4127-4381-ADC9-D24FA8EE8805}"/>
              </a:ext>
            </a:extLst>
          </p:cNvPr>
          <p:cNvSpPr>
            <a:spLocks noGrp="1"/>
          </p:cNvSpPr>
          <p:nvPr>
            <p:ph type="title"/>
          </p:nvPr>
        </p:nvSpPr>
        <p:spPr/>
        <p:txBody>
          <a:bodyPr/>
          <a:lstStyle/>
          <a:p>
            <a:r>
              <a:rPr lang="pt-BR" dirty="0"/>
              <a:t>Primitivas Gráficas</a:t>
            </a:r>
          </a:p>
        </p:txBody>
      </p:sp>
      <p:pic>
        <p:nvPicPr>
          <p:cNvPr id="4" name="Imagem 3">
            <a:extLst>
              <a:ext uri="{FF2B5EF4-FFF2-40B4-BE49-F238E27FC236}">
                <a16:creationId xmlns:a16="http://schemas.microsoft.com/office/drawing/2014/main" id="{5267B927-E01E-445B-8715-2EE343D88A5D}"/>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815297" y="1337496"/>
            <a:ext cx="6561406" cy="5324192"/>
          </a:xfrm>
          <a:prstGeom prst="rect">
            <a:avLst/>
          </a:prstGeom>
        </p:spPr>
      </p:pic>
    </p:spTree>
    <p:extLst>
      <p:ext uri="{BB962C8B-B14F-4D97-AF65-F5344CB8AC3E}">
        <p14:creationId xmlns:p14="http://schemas.microsoft.com/office/powerpoint/2010/main" val="4844854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b="0" dirty="0"/>
              </a:p>
              <a:p>
                <a14:m>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𝑘</m:t>
                        </m:r>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=2</m:t>
                    </m:r>
                    <m:r>
                      <m:rPr>
                        <m:sty m:val="p"/>
                      </m:rPr>
                      <a:rPr lang="pt-BR" sz="2400" b="0" i="0" smtClean="0">
                        <a:latin typeface="Cambria Math" panose="02040503050406030204" pitchFamily="18" charset="0"/>
                      </a:rPr>
                      <m:t>Δ</m:t>
                    </m:r>
                    <m:r>
                      <a:rPr lang="pt-BR" sz="2400" b="0" i="1" smtClean="0">
                        <a:latin typeface="Cambria Math" panose="02040503050406030204" pitchFamily="18" charset="0"/>
                      </a:rPr>
                      <m:t>𝑦</m:t>
                    </m:r>
                    <m:d>
                      <m:dPr>
                        <m:ctrlPr>
                          <a:rPr lang="pt-BR" sz="2400" b="0" i="1" smtClean="0">
                            <a:latin typeface="Cambria Math" panose="02040503050406030204" pitchFamily="18" charset="0"/>
                          </a:rPr>
                        </m:ctrlPr>
                      </m:dPr>
                      <m:e>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𝑥</m:t>
                            </m:r>
                          </m:e>
                          <m:sub>
                            <m:r>
                              <a:rPr lang="pt-BR" sz="2400" b="0" i="1" smtClean="0">
                                <a:latin typeface="Cambria Math" panose="02040503050406030204" pitchFamily="18" charset="0"/>
                              </a:rPr>
                              <m:t>𝑘</m:t>
                            </m:r>
                          </m:sub>
                        </m:sSub>
                      </m:e>
                    </m:d>
                    <m:r>
                      <a:rPr lang="pt-BR" sz="2400" b="0" i="1" smtClean="0">
                        <a:latin typeface="Cambria Math" panose="02040503050406030204" pitchFamily="18" charset="0"/>
                      </a:rPr>
                      <m:t>−2</m:t>
                    </m:r>
                    <m:r>
                      <m:rPr>
                        <m:sty m:val="p"/>
                      </m:rPr>
                      <a:rPr lang="pt-BR" sz="2400" b="0" i="0" smtClean="0">
                        <a:latin typeface="Cambria Math" panose="02040503050406030204" pitchFamily="18" charset="0"/>
                      </a:rPr>
                      <m:t>Δ</m:t>
                    </m:r>
                    <m:r>
                      <a:rPr lang="pt-BR" sz="2400" b="0" i="1" smtClean="0">
                        <a:latin typeface="Cambria Math" panose="02040503050406030204" pitchFamily="18" charset="0"/>
                      </a:rPr>
                      <m:t>𝑥</m:t>
                    </m:r>
                    <m:d>
                      <m:dPr>
                        <m:ctrlPr>
                          <a:rPr lang="pt-BR" sz="2400" b="0" i="1" smtClean="0">
                            <a:latin typeface="Cambria Math" panose="02040503050406030204" pitchFamily="18" charset="0"/>
                          </a:rPr>
                        </m:ctrlPr>
                      </m:dPr>
                      <m:e>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sub>
                        </m:sSub>
                      </m:e>
                    </m:d>
                  </m:oMath>
                </a14:m>
                <a:endParaRPr lang="pt-BR" sz="2400"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l="-1113"/>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915105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b="0" dirty="0"/>
              </a:p>
              <a:p>
                <a14:m>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𝑘</m:t>
                        </m:r>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=2</m:t>
                    </m:r>
                    <m:r>
                      <m:rPr>
                        <m:sty m:val="p"/>
                      </m:rPr>
                      <a:rPr lang="pt-BR" sz="2400" b="0" i="0" smtClean="0">
                        <a:latin typeface="Cambria Math" panose="02040503050406030204" pitchFamily="18" charset="0"/>
                      </a:rPr>
                      <m:t>Δ</m:t>
                    </m:r>
                    <m:r>
                      <a:rPr lang="pt-BR" sz="2400" b="0" i="1" smtClean="0">
                        <a:latin typeface="Cambria Math" panose="02040503050406030204" pitchFamily="18" charset="0"/>
                      </a:rPr>
                      <m:t>𝑦</m:t>
                    </m:r>
                    <m:d>
                      <m:dPr>
                        <m:ctrlPr>
                          <a:rPr lang="pt-BR" sz="2400" b="0" i="1" smtClean="0">
                            <a:solidFill>
                              <a:srgbClr val="FF0000"/>
                            </a:solidFill>
                            <a:latin typeface="Cambria Math" panose="02040503050406030204" pitchFamily="18" charset="0"/>
                          </a:rPr>
                        </m:ctrlPr>
                      </m:dPr>
                      <m:e>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𝑥</m:t>
                            </m:r>
                          </m:e>
                          <m:sub>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+1</m:t>
                            </m:r>
                          </m:sub>
                        </m:sSub>
                        <m:r>
                          <a:rPr lang="pt-BR" sz="2400" b="0" i="1" smtClean="0">
                            <a:solidFill>
                              <a:srgbClr val="FF0000"/>
                            </a:solidFill>
                            <a:latin typeface="Cambria Math" panose="02040503050406030204" pitchFamily="18" charset="0"/>
                          </a:rPr>
                          <m:t>−</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𝑥</m:t>
                            </m:r>
                          </m:e>
                          <m:sub>
                            <m:r>
                              <a:rPr lang="pt-BR" sz="2400" b="0" i="1" smtClean="0">
                                <a:solidFill>
                                  <a:srgbClr val="FF0000"/>
                                </a:solidFill>
                                <a:latin typeface="Cambria Math" panose="02040503050406030204" pitchFamily="18" charset="0"/>
                              </a:rPr>
                              <m:t>𝑘</m:t>
                            </m:r>
                          </m:sub>
                        </m:sSub>
                      </m:e>
                    </m:d>
                    <m:r>
                      <a:rPr lang="pt-BR" sz="2400" b="0" i="1" smtClean="0">
                        <a:latin typeface="Cambria Math" panose="02040503050406030204" pitchFamily="18" charset="0"/>
                      </a:rPr>
                      <m:t>−2</m:t>
                    </m:r>
                    <m:r>
                      <m:rPr>
                        <m:sty m:val="p"/>
                      </m:rPr>
                      <a:rPr lang="pt-BR" sz="2400" b="0" i="0" smtClean="0">
                        <a:latin typeface="Cambria Math" panose="02040503050406030204" pitchFamily="18" charset="0"/>
                      </a:rPr>
                      <m:t>Δ</m:t>
                    </m:r>
                    <m:r>
                      <a:rPr lang="pt-BR" sz="2400" b="0" i="1" smtClean="0">
                        <a:latin typeface="Cambria Math" panose="02040503050406030204" pitchFamily="18" charset="0"/>
                      </a:rPr>
                      <m:t>𝑥</m:t>
                    </m:r>
                    <m:d>
                      <m:dPr>
                        <m:ctrlPr>
                          <a:rPr lang="pt-BR" sz="2400" b="0" i="1" smtClean="0">
                            <a:latin typeface="Cambria Math" panose="02040503050406030204" pitchFamily="18" charset="0"/>
                          </a:rPr>
                        </m:ctrlPr>
                      </m:dPr>
                      <m:e>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sub>
                        </m:sSub>
                      </m:e>
                    </m:d>
                  </m:oMath>
                </a14:m>
                <a:endParaRPr lang="pt-BR" sz="2400" b="0" dirty="0"/>
              </a:p>
              <a:p>
                <a14:m>
                  <m:oMath xmlns:m="http://schemas.openxmlformats.org/officeDocument/2006/math">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𝑥</m:t>
                        </m:r>
                      </m:e>
                      <m:sub>
                        <m:r>
                          <a:rPr lang="pt-BR" sz="2400" b="0" i="1" smtClean="0">
                            <a:solidFill>
                              <a:srgbClr val="FF0000"/>
                            </a:solidFill>
                            <a:latin typeface="Cambria Math" panose="02040503050406030204" pitchFamily="18" charset="0"/>
                          </a:rPr>
                          <m:t>𝑘</m:t>
                        </m:r>
                        <m:r>
                          <a:rPr lang="pt-BR" sz="2400" b="0" i="1" smtClean="0">
                            <a:solidFill>
                              <a:srgbClr val="FF0000"/>
                            </a:solidFill>
                            <a:latin typeface="Cambria Math" panose="02040503050406030204" pitchFamily="18" charset="0"/>
                          </a:rPr>
                          <m:t>+1</m:t>
                        </m:r>
                      </m:sub>
                    </m:sSub>
                    <m:r>
                      <a:rPr lang="pt-BR" sz="2400" b="0" i="1" smtClean="0">
                        <a:solidFill>
                          <a:srgbClr val="FF0000"/>
                        </a:solidFill>
                        <a:latin typeface="Cambria Math" panose="02040503050406030204" pitchFamily="18" charset="0"/>
                      </a:rPr>
                      <m:t>−</m:t>
                    </m:r>
                    <m:sSub>
                      <m:sSubPr>
                        <m:ctrlPr>
                          <a:rPr lang="pt-BR" sz="2400" b="0" i="1" smtClean="0">
                            <a:solidFill>
                              <a:srgbClr val="FF0000"/>
                            </a:solidFill>
                            <a:latin typeface="Cambria Math" panose="02040503050406030204" pitchFamily="18" charset="0"/>
                          </a:rPr>
                        </m:ctrlPr>
                      </m:sSubPr>
                      <m:e>
                        <m:r>
                          <a:rPr lang="pt-BR" sz="2400" b="0" i="1" smtClean="0">
                            <a:solidFill>
                              <a:srgbClr val="FF0000"/>
                            </a:solidFill>
                            <a:latin typeface="Cambria Math" panose="02040503050406030204" pitchFamily="18" charset="0"/>
                          </a:rPr>
                          <m:t>𝑥</m:t>
                        </m:r>
                      </m:e>
                      <m:sub>
                        <m:r>
                          <a:rPr lang="pt-BR" sz="2400" b="0" i="1" smtClean="0">
                            <a:solidFill>
                              <a:srgbClr val="FF0000"/>
                            </a:solidFill>
                            <a:latin typeface="Cambria Math" panose="02040503050406030204" pitchFamily="18" charset="0"/>
                          </a:rPr>
                          <m:t>𝑘</m:t>
                        </m:r>
                      </m:sub>
                    </m:sSub>
                    <m:r>
                      <a:rPr lang="pt-BR" sz="2400" b="0" i="1" smtClean="0">
                        <a:solidFill>
                          <a:srgbClr val="FF0000"/>
                        </a:solidFill>
                        <a:latin typeface="Cambria Math" panose="02040503050406030204" pitchFamily="18" charset="0"/>
                      </a:rPr>
                      <m:t>=1</m:t>
                    </m:r>
                  </m:oMath>
                </a14:m>
                <a:endParaRPr lang="pt-BR" sz="2400" b="0" dirty="0">
                  <a:solidFill>
                    <a:srgbClr val="FF0000"/>
                  </a:solidFill>
                </a:endParaRPr>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l="-1113"/>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30363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b="0" dirty="0"/>
              </a:p>
              <a:p>
                <a14:m>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𝑘</m:t>
                        </m:r>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=2</m:t>
                    </m:r>
                    <m:r>
                      <m:rPr>
                        <m:sty m:val="p"/>
                      </m:rPr>
                      <a:rPr lang="pt-BR" sz="2400" b="0" i="0" smtClean="0">
                        <a:latin typeface="Cambria Math" panose="02040503050406030204" pitchFamily="18" charset="0"/>
                      </a:rPr>
                      <m:t>Δ</m:t>
                    </m:r>
                    <m:r>
                      <a:rPr lang="pt-BR" sz="2400" b="0" i="1" smtClean="0">
                        <a:latin typeface="Cambria Math" panose="02040503050406030204" pitchFamily="18" charset="0"/>
                      </a:rPr>
                      <m:t>𝑦</m:t>
                    </m:r>
                    <m:r>
                      <a:rPr lang="pt-BR" sz="2400" b="0" i="1" smtClean="0">
                        <a:latin typeface="Cambria Math" panose="02040503050406030204" pitchFamily="18" charset="0"/>
                      </a:rPr>
                      <m:t>−2</m:t>
                    </m:r>
                    <m:r>
                      <m:rPr>
                        <m:sty m:val="p"/>
                      </m:rPr>
                      <a:rPr lang="pt-BR" sz="2400" b="0" i="0" smtClean="0">
                        <a:latin typeface="Cambria Math" panose="02040503050406030204" pitchFamily="18" charset="0"/>
                      </a:rPr>
                      <m:t>Δ</m:t>
                    </m:r>
                    <m:r>
                      <a:rPr lang="pt-BR" sz="2400" b="0" i="1" smtClean="0">
                        <a:latin typeface="Cambria Math" panose="02040503050406030204" pitchFamily="18" charset="0"/>
                      </a:rPr>
                      <m:t>𝑥</m:t>
                    </m:r>
                    <m:d>
                      <m:dPr>
                        <m:ctrlPr>
                          <a:rPr lang="pt-BR" sz="2400" b="0" i="1" smtClean="0">
                            <a:latin typeface="Cambria Math" panose="02040503050406030204" pitchFamily="18" charset="0"/>
                          </a:rPr>
                        </m:ctrlPr>
                      </m:dPr>
                      <m:e>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sub>
                        </m:sSub>
                      </m:e>
                    </m:d>
                  </m:oMath>
                </a14:m>
                <a:endParaRPr lang="pt-BR" sz="2400"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l="-1113"/>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219348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oMath>
                </a14:m>
                <a:r>
                  <a:rPr lang="pt-BR" b="0" dirty="0"/>
                  <a:t> e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r>
                      <a:rPr lang="pt-BR" b="0" i="1" smtClean="0">
                        <a:latin typeface="Cambria Math" panose="02040503050406030204" pitchFamily="18" charset="0"/>
                      </a:rPr>
                      <m:t>)</m:t>
                    </m:r>
                  </m:oMath>
                </a14:m>
                <a:r>
                  <a:rPr lang="pt-BR" b="0" dirty="0"/>
                  <a:t> terão sempre o mesmo sinal, pois </a:t>
                </a:r>
                <a14:m>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&gt;0</m:t>
                    </m:r>
                  </m:oMath>
                </a14:m>
                <a:r>
                  <a:rPr lang="pt-BR" b="0" dirty="0"/>
                  <a:t>.</a:t>
                </a:r>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𝑐</m:t>
                    </m:r>
                  </m:oMath>
                </a14:m>
                <a:endParaRPr lang="pt-BR" b="0" dirty="0"/>
              </a:p>
              <a:p>
                <a14:m>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𝑘</m:t>
                        </m:r>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=2</m:t>
                    </m:r>
                    <m:r>
                      <m:rPr>
                        <m:sty m:val="p"/>
                      </m:rPr>
                      <a:rPr lang="pt-BR" sz="2400" b="0" i="0" smtClean="0">
                        <a:latin typeface="Cambria Math" panose="02040503050406030204" pitchFamily="18" charset="0"/>
                      </a:rPr>
                      <m:t>Δ</m:t>
                    </m:r>
                    <m:r>
                      <a:rPr lang="pt-BR" sz="2400" b="0" i="1" smtClean="0">
                        <a:latin typeface="Cambria Math" panose="02040503050406030204" pitchFamily="18" charset="0"/>
                      </a:rPr>
                      <m:t>𝑦</m:t>
                    </m:r>
                    <m:r>
                      <a:rPr lang="pt-BR" sz="2400" b="0" i="1" smtClean="0">
                        <a:latin typeface="Cambria Math" panose="02040503050406030204" pitchFamily="18" charset="0"/>
                      </a:rPr>
                      <m:t>−2</m:t>
                    </m:r>
                    <m:r>
                      <m:rPr>
                        <m:sty m:val="p"/>
                      </m:rPr>
                      <a:rPr lang="pt-BR" sz="2400" b="0" i="0" smtClean="0">
                        <a:latin typeface="Cambria Math" panose="02040503050406030204" pitchFamily="18" charset="0"/>
                      </a:rPr>
                      <m:t>Δ</m:t>
                    </m:r>
                    <m:r>
                      <a:rPr lang="pt-BR" sz="2400" b="0" i="1" smtClean="0">
                        <a:latin typeface="Cambria Math" panose="02040503050406030204" pitchFamily="18" charset="0"/>
                      </a:rPr>
                      <m:t>𝑥</m:t>
                    </m:r>
                    <m:d>
                      <m:dPr>
                        <m:ctrlPr>
                          <a:rPr lang="pt-BR" sz="2400" b="0" i="1" smtClean="0">
                            <a:latin typeface="Cambria Math" panose="02040503050406030204" pitchFamily="18" charset="0"/>
                          </a:rPr>
                        </m:ctrlPr>
                      </m:dPr>
                      <m:e>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sub>
                        </m:sSub>
                      </m:e>
                    </m:d>
                  </m:oMath>
                </a14:m>
                <a:endParaRPr lang="pt-BR" sz="2400" b="0" dirty="0"/>
              </a:p>
              <a:p>
                <a14:m>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=1</m:t>
                    </m:r>
                  </m:oMath>
                </a14:m>
                <a:r>
                  <a:rPr lang="pt-BR" sz="2400" b="0" dirty="0"/>
                  <a:t> se </a:t>
                </a:r>
                <a14:m>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&gt;0</m:t>
                    </m:r>
                  </m:oMath>
                </a14:m>
                <a:endParaRPr lang="pt-BR" sz="2400" b="0" dirty="0"/>
              </a:p>
              <a:p>
                <a14:m>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𝑦</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=0</m:t>
                    </m:r>
                  </m:oMath>
                </a14:m>
                <a:r>
                  <a:rPr lang="pt-BR" sz="2400" b="0" dirty="0"/>
                  <a:t> se </a:t>
                </a:r>
                <a14:m>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𝑝</m:t>
                        </m:r>
                      </m:e>
                      <m:sub>
                        <m:r>
                          <a:rPr lang="pt-BR" sz="2400" b="0" i="1" smtClean="0">
                            <a:latin typeface="Cambria Math" panose="02040503050406030204" pitchFamily="18" charset="0"/>
                          </a:rPr>
                          <m:t>𝑘</m:t>
                        </m:r>
                      </m:sub>
                    </m:sSub>
                    <m:r>
                      <a:rPr lang="pt-BR" sz="2400" b="0" i="1" smtClean="0">
                        <a:latin typeface="Cambria Math" panose="02040503050406030204" pitchFamily="18" charset="0"/>
                      </a:rPr>
                      <m:t>&lt;0</m:t>
                    </m:r>
                  </m:oMath>
                </a14:m>
                <a:endParaRPr lang="pt-BR" sz="2400" b="0" dirty="0"/>
              </a:p>
              <a:p>
                <a14:m>
                  <m:oMath xmlns:m="http://schemas.openxmlformats.org/officeDocument/2006/math">
                    <m:sSub>
                      <m:sSubPr>
                        <m:ctrlPr>
                          <a:rPr lang="pt-BR" sz="2400" i="1">
                            <a:latin typeface="Cambria Math" panose="02040503050406030204" pitchFamily="18" charset="0"/>
                          </a:rPr>
                        </m:ctrlPr>
                      </m:sSubPr>
                      <m:e>
                        <m:r>
                          <a:rPr lang="pt-BR" sz="2400" i="1">
                            <a:latin typeface="Cambria Math" panose="02040503050406030204" pitchFamily="18" charset="0"/>
                          </a:rPr>
                          <m:t>𝑝</m:t>
                        </m:r>
                      </m:e>
                      <m:sub>
                        <m:r>
                          <a:rPr lang="pt-BR" sz="2400" i="1">
                            <a:latin typeface="Cambria Math" panose="02040503050406030204" pitchFamily="18" charset="0"/>
                          </a:rPr>
                          <m:t>𝑘</m:t>
                        </m:r>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𝑝</m:t>
                        </m:r>
                      </m:e>
                      <m:sub>
                        <m:r>
                          <a:rPr lang="pt-BR" sz="2400" i="1">
                            <a:latin typeface="Cambria Math" panose="02040503050406030204" pitchFamily="18" charset="0"/>
                          </a:rPr>
                          <m:t>𝑘</m:t>
                        </m:r>
                      </m:sub>
                    </m:sSub>
                    <m:r>
                      <a:rPr lang="pt-BR" sz="2400" b="0" i="1" smtClean="0">
                        <a:latin typeface="Cambria Math" panose="02040503050406030204" pitchFamily="18" charset="0"/>
                      </a:rPr>
                      <m:t>+ </m:t>
                    </m:r>
                    <m:r>
                      <a:rPr lang="pt-BR" sz="2400" i="1">
                        <a:latin typeface="Cambria Math" panose="02040503050406030204" pitchFamily="18" charset="0"/>
                      </a:rPr>
                      <m:t>2</m:t>
                    </m:r>
                    <m:r>
                      <m:rPr>
                        <m:sty m:val="p"/>
                      </m:rPr>
                      <a:rPr lang="pt-BR" sz="2400">
                        <a:latin typeface="Cambria Math" panose="02040503050406030204" pitchFamily="18" charset="0"/>
                      </a:rPr>
                      <m:t>Δ</m:t>
                    </m:r>
                    <m:r>
                      <a:rPr lang="pt-BR" sz="2400" i="1">
                        <a:latin typeface="Cambria Math" panose="02040503050406030204" pitchFamily="18" charset="0"/>
                      </a:rPr>
                      <m:t>𝑦</m:t>
                    </m:r>
                    <m:r>
                      <a:rPr lang="pt-BR" sz="2400" i="1">
                        <a:latin typeface="Cambria Math" panose="02040503050406030204" pitchFamily="18" charset="0"/>
                      </a:rPr>
                      <m:t>−2</m:t>
                    </m:r>
                    <m:r>
                      <m:rPr>
                        <m:sty m:val="p"/>
                      </m:rPr>
                      <a:rPr lang="pt-BR" sz="2400">
                        <a:latin typeface="Cambria Math" panose="02040503050406030204" pitchFamily="18" charset="0"/>
                      </a:rPr>
                      <m:t>Δ</m:t>
                    </m:r>
                    <m:r>
                      <a:rPr lang="pt-BR" sz="2400" i="1">
                        <a:latin typeface="Cambria Math" panose="02040503050406030204" pitchFamily="18" charset="0"/>
                      </a:rPr>
                      <m:t>𝑥</m:t>
                    </m:r>
                    <m:d>
                      <m:dPr>
                        <m:ctrlPr>
                          <a:rPr lang="pt-BR" sz="2400" i="1">
                            <a:latin typeface="Cambria Math" panose="02040503050406030204" pitchFamily="18" charset="0"/>
                          </a:rPr>
                        </m:ctrlPr>
                      </m:dPr>
                      <m:e>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a:rPr lang="pt-BR" sz="2400" i="1">
                                <a:latin typeface="Cambria Math" panose="02040503050406030204" pitchFamily="18" charset="0"/>
                              </a:rPr>
                              <m:t>𝑘</m:t>
                            </m:r>
                            <m:r>
                              <a:rPr lang="pt-BR" sz="2400" i="1">
                                <a:latin typeface="Cambria Math" panose="02040503050406030204" pitchFamily="18" charset="0"/>
                              </a:rPr>
                              <m:t>+1</m:t>
                            </m:r>
                          </m:sub>
                        </m:sSub>
                        <m:r>
                          <a:rPr lang="pt-BR" sz="2400" i="1">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𝑦</m:t>
                            </m:r>
                          </m:e>
                          <m:sub>
                            <m:r>
                              <a:rPr lang="pt-BR" sz="2400" i="1">
                                <a:latin typeface="Cambria Math" panose="02040503050406030204" pitchFamily="18" charset="0"/>
                              </a:rPr>
                              <m:t>𝑘</m:t>
                            </m:r>
                          </m:sub>
                        </m:sSub>
                      </m:e>
                    </m:d>
                  </m:oMath>
                </a14:m>
                <a:endParaRPr lang="pt-BR" sz="2400"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l="-1113"/>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5333155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e>
                    </m:d>
                  </m:oMath>
                </a14:m>
                <a:endParaRPr lang="pt-BR" dirty="0"/>
              </a:p>
              <a:p>
                <a:r>
                  <a:rPr lang="pt-BR" b="0" dirty="0"/>
                  <a:t>Precisamos definir o</a:t>
                </a:r>
                <a:r>
                  <a:rPr lang="pt-BR" dirty="0"/>
                  <a:t>s parâmetros iniciais do algoritmo</a:t>
                </a:r>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l="-1541"/>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916326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e>
                    </m:d>
                  </m:oMath>
                </a14:m>
                <a:endParaRPr lang="pt-BR" b="0" dirty="0"/>
              </a:p>
              <a:p>
                <a14:m>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𝑝</m:t>
                        </m:r>
                      </m:e>
                      <m:sub>
                        <m:r>
                          <a:rPr lang="pt-BR" i="1">
                            <a:latin typeface="Cambria Math" panose="02040503050406030204" pitchFamily="18" charset="0"/>
                          </a:rPr>
                          <m:t>𝑘</m:t>
                        </m:r>
                      </m:sub>
                    </m:sSub>
                    <m:r>
                      <a:rPr lang="pt-BR" i="1">
                        <a:latin typeface="Cambria Math" panose="02040503050406030204" pitchFamily="18" charset="0"/>
                      </a:rPr>
                      <m:t>=2</m:t>
                    </m:r>
                    <m:r>
                      <m:rPr>
                        <m:sty m:val="p"/>
                      </m:rPr>
                      <a:rPr lang="pt-BR">
                        <a:latin typeface="Cambria Math" panose="02040503050406030204" pitchFamily="18" charset="0"/>
                      </a:rPr>
                      <m:t>Δ</m:t>
                    </m:r>
                    <m:r>
                      <a:rPr lang="pt-BR" i="1">
                        <a:latin typeface="Cambria Math" panose="02040503050406030204" pitchFamily="18" charset="0"/>
                      </a:rPr>
                      <m:t>𝑦</m:t>
                    </m:r>
                    <m:sSub>
                      <m:sSubPr>
                        <m:ctrlPr>
                          <a:rPr lang="pt-BR" i="1">
                            <a:latin typeface="Cambria Math" panose="02040503050406030204" pitchFamily="18" charset="0"/>
                          </a:rPr>
                        </m:ctrlPr>
                      </m:sSubPr>
                      <m:e>
                        <m:r>
                          <a:rPr lang="pt-BR" i="1">
                            <a:latin typeface="Cambria Math" panose="02040503050406030204" pitchFamily="18" charset="0"/>
                          </a:rPr>
                          <m:t>𝑥</m:t>
                        </m:r>
                      </m:e>
                      <m:sub>
                        <m:r>
                          <a:rPr lang="pt-BR" i="1">
                            <a:latin typeface="Cambria Math" panose="02040503050406030204" pitchFamily="18" charset="0"/>
                          </a:rPr>
                          <m:t>𝑘</m:t>
                        </m:r>
                      </m:sub>
                    </m:sSub>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𝑦</m:t>
                        </m:r>
                      </m:e>
                      <m:sub>
                        <m:r>
                          <a:rPr lang="pt-BR" i="1">
                            <a:latin typeface="Cambria Math" panose="02040503050406030204" pitchFamily="18" charset="0"/>
                          </a:rPr>
                          <m:t>𝑘</m:t>
                        </m:r>
                      </m:sub>
                    </m:sSub>
                    <m:r>
                      <m:rPr>
                        <m:sty m:val="p"/>
                      </m:rPr>
                      <a:rPr lang="pt-BR">
                        <a:latin typeface="Cambria Math" panose="02040503050406030204" pitchFamily="18" charset="0"/>
                      </a:rPr>
                      <m:t>Δ</m:t>
                    </m:r>
                    <m:r>
                      <a:rPr lang="pt-BR" i="1">
                        <a:latin typeface="Cambria Math" panose="02040503050406030204" pitchFamily="18" charset="0"/>
                      </a:rPr>
                      <m:t>𝑥</m:t>
                    </m:r>
                    <m:r>
                      <a:rPr lang="pt-BR" i="1">
                        <a:latin typeface="Cambria Math" panose="02040503050406030204" pitchFamily="18" charset="0"/>
                      </a:rPr>
                      <m:t>+</m:t>
                    </m:r>
                    <m:r>
                      <a:rPr lang="pt-BR" i="1">
                        <a:solidFill>
                          <a:srgbClr val="FF0000"/>
                        </a:solidFill>
                        <a:latin typeface="Cambria Math" panose="02040503050406030204" pitchFamily="18" charset="0"/>
                      </a:rPr>
                      <m:t>𝑐</m:t>
                    </m:r>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a:rPr lang="pt-BR" b="0" i="1" smtClean="0">
                        <a:latin typeface="Cambria Math" panose="02040503050406030204" pitchFamily="18" charset="0"/>
                      </a:rPr>
                      <m:t>𝑏</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14:m>
                  <m:oMath xmlns:m="http://schemas.openxmlformats.org/officeDocument/2006/math">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rPr>
                      <m:t>𝑚</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pPr marL="0" indent="0">
                  <a:buNone/>
                </a:pPr>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482083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e>
                    </m:d>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a:rPr lang="pt-BR" b="0" i="1" smtClean="0">
                        <a:latin typeface="Cambria Math" panose="02040503050406030204" pitchFamily="18" charset="0"/>
                      </a:rPr>
                      <m:t>𝑏</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14:m>
                  <m:oMath xmlns:m="http://schemas.openxmlformats.org/officeDocument/2006/math">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rPr>
                      <m:t>𝑚</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𝑦</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𝑥</m:t>
                        </m:r>
                      </m:e>
                      <m:sub>
                        <m:r>
                          <a:rPr lang="pt-BR" b="0" i="1" smtClean="0">
                            <a:solidFill>
                              <a:srgbClr val="FF0000"/>
                            </a:solidFill>
                            <a:latin typeface="Cambria Math" panose="02040503050406030204" pitchFamily="18" charset="0"/>
                          </a:rPr>
                          <m:t>0</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2</m:t>
                    </m:r>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𝑦</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𝑥</m:t>
                        </m:r>
                      </m:e>
                      <m:sub>
                        <m:r>
                          <a:rPr lang="pt-BR" b="0" i="1" smtClean="0">
                            <a:solidFill>
                              <a:srgbClr val="FF0000"/>
                            </a:solidFill>
                            <a:latin typeface="Cambria Math" panose="02040503050406030204" pitchFamily="18" charset="0"/>
                          </a:rPr>
                          <m:t>0</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pPr marL="0" indent="0">
                  <a:buNone/>
                </a:pPr>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216413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e>
                    </m:d>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a:rPr lang="pt-BR" b="0" i="1" smtClean="0">
                        <a:latin typeface="Cambria Math" panose="02040503050406030204" pitchFamily="18" charset="0"/>
                      </a:rPr>
                      <m:t>𝑏</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14:m>
                  <m:oMath xmlns:m="http://schemas.openxmlformats.org/officeDocument/2006/math">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rPr>
                      <m:t>𝑚</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solidFill>
                          <a:srgbClr val="FF0000"/>
                        </a:solidFill>
                        <a:latin typeface="Cambria Math" panose="02040503050406030204" pitchFamily="18" charset="0"/>
                      </a:rPr>
                      <m:t>−2</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𝑦</m:t>
                        </m:r>
                      </m:e>
                      <m:sub>
                        <m:r>
                          <a:rPr lang="pt-BR" b="0" i="1" smtClean="0">
                            <a:solidFill>
                              <a:srgbClr val="FF0000"/>
                            </a:solidFill>
                            <a:latin typeface="Cambria Math" panose="02040503050406030204" pitchFamily="18" charset="0"/>
                          </a:rPr>
                          <m:t>0</m:t>
                        </m:r>
                      </m:sub>
                    </m:sSub>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𝑥</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m:rPr>
                        <m:sty m:val="p"/>
                      </m:rPr>
                      <a:rPr lang="pt-BR" b="0" i="0" smtClean="0">
                        <a:solidFill>
                          <a:srgbClr val="FF0000"/>
                        </a:solidFill>
                        <a:latin typeface="Cambria Math" panose="02040503050406030204" pitchFamily="18" charset="0"/>
                      </a:rPr>
                      <m:t>Δ</m:t>
                    </m:r>
                    <m:r>
                      <a:rPr lang="pt-BR" b="0" i="1" smtClean="0">
                        <a:solidFill>
                          <a:srgbClr val="FF0000"/>
                        </a:solidFill>
                        <a:latin typeface="Cambria Math" panose="02040503050406030204" pitchFamily="18" charset="0"/>
                      </a:rPr>
                      <m:t>𝑥</m:t>
                    </m:r>
                    <m:sSub>
                      <m:sSubPr>
                        <m:ctrlPr>
                          <a:rPr lang="pt-BR" b="0" i="1" smtClean="0">
                            <a:solidFill>
                              <a:srgbClr val="FF0000"/>
                            </a:solidFill>
                            <a:latin typeface="Cambria Math" panose="02040503050406030204" pitchFamily="18" charset="0"/>
                          </a:rPr>
                        </m:ctrlPr>
                      </m:sSubPr>
                      <m:e>
                        <m:r>
                          <a:rPr lang="pt-BR" b="0" i="1" smtClean="0">
                            <a:solidFill>
                              <a:srgbClr val="FF0000"/>
                            </a:solidFill>
                            <a:latin typeface="Cambria Math" panose="02040503050406030204" pitchFamily="18" charset="0"/>
                          </a:rPr>
                          <m:t>𝑦</m:t>
                        </m:r>
                      </m:e>
                      <m:sub>
                        <m:r>
                          <a:rPr lang="pt-BR" b="0" i="1" smtClean="0">
                            <a:solidFill>
                              <a:srgbClr val="FF0000"/>
                            </a:solidFill>
                            <a:latin typeface="Cambria Math" panose="02040503050406030204" pitchFamily="18" charset="0"/>
                          </a:rPr>
                          <m:t>0</m:t>
                        </m:r>
                      </m:sub>
                    </m:sSub>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pPr marL="0" indent="0">
                  <a:buNone/>
                </a:pPr>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292222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m relacionada">
            <a:extLst>
              <a:ext uri="{FF2B5EF4-FFF2-40B4-BE49-F238E27FC236}">
                <a16:creationId xmlns:a16="http://schemas.microsoft.com/office/drawing/2014/main" id="{8FFCF941-0CEE-4C6E-8C9A-D3DCFD9A6B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840" y="1825625"/>
            <a:ext cx="5420160" cy="405467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𝑘</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𝑘</m:t>
                            </m:r>
                          </m:sub>
                        </m:sSub>
                      </m:e>
                    </m:d>
                  </m:oMath>
                </a14:m>
                <a:endParaRPr lang="pt-BR" b="0" dirty="0"/>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r>
                      <a:rPr lang="pt-BR" b="0" i="1" smtClean="0">
                        <a:latin typeface="Cambria Math" panose="02040503050406030204" pitchFamily="18" charset="0"/>
                      </a:rPr>
                      <m:t>−2</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+2</m:t>
                    </m:r>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+2</m:t>
                    </m:r>
                    <m:r>
                      <a:rPr lang="pt-BR" b="0" i="1" smtClean="0">
                        <a:latin typeface="Cambria Math" panose="02040503050406030204" pitchFamily="18" charset="0"/>
                      </a:rPr>
                      <m:t>𝑏</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m:t>
                    </m:r>
                    <m:r>
                      <m:rPr>
                        <m:sty m:val="p"/>
                      </m:rPr>
                      <a:rPr lang="pt-BR" b="0" i="0" smtClean="0">
                        <a:latin typeface="Cambria Math" panose="02040503050406030204" pitchFamily="18" charset="0"/>
                      </a:rPr>
                      <m:t>Δ</m:t>
                    </m:r>
                    <m:r>
                      <a:rPr lang="pt-BR" b="0" i="1" smtClean="0">
                        <a:latin typeface="Cambria Math" panose="02040503050406030204" pitchFamily="18" charset="0"/>
                      </a:rPr>
                      <m:t>𝑥</m:t>
                    </m:r>
                  </m:oMath>
                </a14:m>
                <a:endParaRPr lang="pt-BR" b="0" dirty="0"/>
              </a:p>
              <a:p>
                <a14:m>
                  <m:oMath xmlns:m="http://schemas.openxmlformats.org/officeDocument/2006/math">
                    <m:r>
                      <a:rPr lang="pt-BR" b="0" i="1" smtClean="0">
                        <a:latin typeface="Cambria Math" panose="02040503050406030204" pitchFamily="18" charset="0"/>
                      </a:rPr>
                      <m:t>𝑏</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0</m:t>
                        </m:r>
                      </m:sub>
                    </m:sSub>
                    <m:r>
                      <a:rPr lang="pt-BR" b="0" i="1" smtClean="0">
                        <a:latin typeface="Cambria Math" panose="02040503050406030204" pitchFamily="18" charset="0"/>
                      </a:rPr>
                      <m:t>−</m:t>
                    </m:r>
                    <m:r>
                      <a:rPr lang="pt-BR" b="0" i="1" smtClean="0">
                        <a:latin typeface="Cambria Math" panose="02040503050406030204" pitchFamily="18" charset="0"/>
                      </a:rPr>
                      <m:t>𝑚</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0</m:t>
                        </m:r>
                      </m:sub>
                    </m:sSub>
                  </m:oMath>
                </a14:m>
                <a:endParaRPr lang="pt-BR" b="0" dirty="0"/>
              </a:p>
              <a:p>
                <a14:m>
                  <m:oMath xmlns:m="http://schemas.openxmlformats.org/officeDocument/2006/math">
                    <m:sSub>
                      <m:sSubPr>
                        <m:ctrlPr>
                          <a:rPr lang="pt-BR" b="0" i="1" smtClean="0">
                            <a:solidFill>
                              <a:schemeClr val="accent6">
                                <a:lumMod val="50000"/>
                              </a:schemeClr>
                            </a:solidFill>
                            <a:latin typeface="Cambria Math" panose="02040503050406030204" pitchFamily="18" charset="0"/>
                          </a:rPr>
                        </m:ctrlPr>
                      </m:sSubPr>
                      <m:e>
                        <m:r>
                          <a:rPr lang="pt-BR" b="0" i="1" smtClean="0">
                            <a:solidFill>
                              <a:schemeClr val="accent6">
                                <a:lumMod val="50000"/>
                              </a:schemeClr>
                            </a:solidFill>
                            <a:latin typeface="Cambria Math" panose="02040503050406030204" pitchFamily="18" charset="0"/>
                          </a:rPr>
                          <m:t>𝑝</m:t>
                        </m:r>
                      </m:e>
                      <m:sub>
                        <m:r>
                          <a:rPr lang="pt-BR" b="0" i="1" smtClean="0">
                            <a:solidFill>
                              <a:schemeClr val="accent6">
                                <a:lumMod val="50000"/>
                              </a:schemeClr>
                            </a:solidFill>
                            <a:latin typeface="Cambria Math" panose="02040503050406030204" pitchFamily="18" charset="0"/>
                          </a:rPr>
                          <m:t>0</m:t>
                        </m:r>
                      </m:sub>
                    </m:sSub>
                    <m:r>
                      <a:rPr lang="pt-BR" b="0" i="1" smtClean="0">
                        <a:solidFill>
                          <a:schemeClr val="accent6">
                            <a:lumMod val="50000"/>
                          </a:schemeClr>
                        </a:solidFill>
                        <a:latin typeface="Cambria Math" panose="02040503050406030204" pitchFamily="18" charset="0"/>
                      </a:rPr>
                      <m:t>=2</m:t>
                    </m:r>
                    <m:r>
                      <m:rPr>
                        <m:sty m:val="p"/>
                      </m:rPr>
                      <a:rPr lang="pt-BR" b="0" i="0" smtClean="0">
                        <a:solidFill>
                          <a:schemeClr val="accent6">
                            <a:lumMod val="50000"/>
                          </a:schemeClr>
                        </a:solidFill>
                        <a:latin typeface="Cambria Math" panose="02040503050406030204" pitchFamily="18" charset="0"/>
                      </a:rPr>
                      <m:t>Δ</m:t>
                    </m:r>
                    <m:r>
                      <a:rPr lang="pt-BR" b="0" i="1" smtClean="0">
                        <a:solidFill>
                          <a:schemeClr val="accent6">
                            <a:lumMod val="50000"/>
                          </a:schemeClr>
                        </a:solidFill>
                        <a:latin typeface="Cambria Math" panose="02040503050406030204" pitchFamily="18" charset="0"/>
                      </a:rPr>
                      <m:t>𝑦</m:t>
                    </m:r>
                    <m:r>
                      <a:rPr lang="pt-BR" b="0" i="1" smtClean="0">
                        <a:solidFill>
                          <a:schemeClr val="accent6">
                            <a:lumMod val="50000"/>
                          </a:schemeClr>
                        </a:solidFill>
                        <a:latin typeface="Cambria Math" panose="02040503050406030204" pitchFamily="18" charset="0"/>
                      </a:rPr>
                      <m:t>−</m:t>
                    </m:r>
                    <m:r>
                      <m:rPr>
                        <m:sty m:val="p"/>
                      </m:rPr>
                      <a:rPr lang="pt-BR" b="0" i="0" smtClean="0">
                        <a:solidFill>
                          <a:schemeClr val="accent6">
                            <a:lumMod val="50000"/>
                          </a:schemeClr>
                        </a:solidFill>
                        <a:latin typeface="Cambria Math" panose="02040503050406030204" pitchFamily="18" charset="0"/>
                      </a:rPr>
                      <m:t>Δ</m:t>
                    </m:r>
                    <m:r>
                      <a:rPr lang="pt-BR" b="0" i="1" smtClean="0">
                        <a:solidFill>
                          <a:schemeClr val="accent6">
                            <a:lumMod val="50000"/>
                          </a:schemeClr>
                        </a:solidFill>
                        <a:latin typeface="Cambria Math" panose="02040503050406030204" pitchFamily="18" charset="0"/>
                      </a:rPr>
                      <m:t>𝑥</m:t>
                    </m:r>
                  </m:oMath>
                </a14:m>
                <a:endParaRPr lang="pt-BR" b="0" dirty="0">
                  <a:solidFill>
                    <a:schemeClr val="accent6">
                      <a:lumMod val="50000"/>
                    </a:schemeClr>
                  </a:solidFill>
                </a:endParaRPr>
              </a:p>
              <a:p>
                <a:r>
                  <a:rPr lang="pt-BR" b="0" dirty="0">
                    <a:solidFill>
                      <a:schemeClr val="accent6">
                        <a:lumMod val="50000"/>
                      </a:schemeClr>
                    </a:solidFill>
                  </a:rPr>
                  <a:t>Se </a:t>
                </a:r>
                <a14:m>
                  <m:oMath xmlns:m="http://schemas.openxmlformats.org/officeDocument/2006/math">
                    <m:sSub>
                      <m:sSubPr>
                        <m:ctrlPr>
                          <a:rPr lang="pt-BR" b="0" i="1" smtClean="0">
                            <a:solidFill>
                              <a:schemeClr val="accent6">
                                <a:lumMod val="50000"/>
                              </a:schemeClr>
                            </a:solidFill>
                            <a:latin typeface="Cambria Math" panose="02040503050406030204" pitchFamily="18" charset="0"/>
                          </a:rPr>
                        </m:ctrlPr>
                      </m:sSubPr>
                      <m:e>
                        <m:r>
                          <a:rPr lang="pt-BR" b="0" i="1" smtClean="0">
                            <a:solidFill>
                              <a:schemeClr val="accent6">
                                <a:lumMod val="50000"/>
                              </a:schemeClr>
                            </a:solidFill>
                            <a:latin typeface="Cambria Math" panose="02040503050406030204" pitchFamily="18" charset="0"/>
                          </a:rPr>
                          <m:t>𝑝</m:t>
                        </m:r>
                      </m:e>
                      <m:sub>
                        <m:r>
                          <a:rPr lang="pt-BR" b="0" i="1" smtClean="0">
                            <a:solidFill>
                              <a:schemeClr val="accent6">
                                <a:lumMod val="50000"/>
                              </a:schemeClr>
                            </a:solidFill>
                            <a:latin typeface="Cambria Math" panose="02040503050406030204" pitchFamily="18" charset="0"/>
                          </a:rPr>
                          <m:t>𝑘</m:t>
                        </m:r>
                      </m:sub>
                    </m:sSub>
                    <m:r>
                      <a:rPr lang="pt-BR" b="0" i="1" smtClean="0">
                        <a:solidFill>
                          <a:schemeClr val="accent6">
                            <a:lumMod val="50000"/>
                          </a:schemeClr>
                        </a:solidFill>
                        <a:latin typeface="Cambria Math" panose="02040503050406030204" pitchFamily="18" charset="0"/>
                      </a:rPr>
                      <m:t>&lt;0</m:t>
                    </m:r>
                  </m:oMath>
                </a14:m>
                <a:endParaRPr lang="pt-BR" b="0" dirty="0">
                  <a:solidFill>
                    <a:schemeClr val="accent6">
                      <a:lumMod val="50000"/>
                    </a:schemeClr>
                  </a:solidFill>
                </a:endParaRPr>
              </a:p>
              <a:p>
                <a:pPr lvl="1"/>
                <a14:m>
                  <m:oMath xmlns:m="http://schemas.openxmlformats.org/officeDocument/2006/math">
                    <m:sSub>
                      <m:sSubPr>
                        <m:ctrlPr>
                          <a:rPr lang="pt-BR" b="0" i="1" smtClean="0">
                            <a:solidFill>
                              <a:schemeClr val="accent6">
                                <a:lumMod val="50000"/>
                              </a:schemeClr>
                            </a:solidFill>
                            <a:latin typeface="Cambria Math" panose="02040503050406030204" pitchFamily="18" charset="0"/>
                          </a:rPr>
                        </m:ctrlPr>
                      </m:sSubPr>
                      <m:e>
                        <m:r>
                          <a:rPr lang="pt-BR" b="0" i="1" smtClean="0">
                            <a:solidFill>
                              <a:schemeClr val="accent6">
                                <a:lumMod val="50000"/>
                              </a:schemeClr>
                            </a:solidFill>
                            <a:latin typeface="Cambria Math" panose="02040503050406030204" pitchFamily="18" charset="0"/>
                          </a:rPr>
                          <m:t>𝑝</m:t>
                        </m:r>
                      </m:e>
                      <m:sub>
                        <m:r>
                          <a:rPr lang="pt-BR" b="0" i="1" smtClean="0">
                            <a:solidFill>
                              <a:schemeClr val="accent6">
                                <a:lumMod val="50000"/>
                              </a:schemeClr>
                            </a:solidFill>
                            <a:latin typeface="Cambria Math" panose="02040503050406030204" pitchFamily="18" charset="0"/>
                          </a:rPr>
                          <m:t>𝑘</m:t>
                        </m:r>
                        <m:r>
                          <a:rPr lang="pt-BR" b="0" i="1" smtClean="0">
                            <a:solidFill>
                              <a:schemeClr val="accent6">
                                <a:lumMod val="50000"/>
                              </a:schemeClr>
                            </a:solidFill>
                            <a:latin typeface="Cambria Math" panose="02040503050406030204" pitchFamily="18" charset="0"/>
                          </a:rPr>
                          <m:t>+1</m:t>
                        </m:r>
                      </m:sub>
                    </m:sSub>
                    <m:r>
                      <a:rPr lang="pt-BR" b="0" i="1" smtClean="0">
                        <a:solidFill>
                          <a:schemeClr val="accent6">
                            <a:lumMod val="50000"/>
                          </a:schemeClr>
                        </a:solidFill>
                        <a:latin typeface="Cambria Math" panose="02040503050406030204" pitchFamily="18" charset="0"/>
                      </a:rPr>
                      <m:t>=</m:t>
                    </m:r>
                    <m:sSub>
                      <m:sSubPr>
                        <m:ctrlPr>
                          <a:rPr lang="pt-BR" b="0" i="1" smtClean="0">
                            <a:solidFill>
                              <a:schemeClr val="accent6">
                                <a:lumMod val="50000"/>
                              </a:schemeClr>
                            </a:solidFill>
                            <a:latin typeface="Cambria Math" panose="02040503050406030204" pitchFamily="18" charset="0"/>
                          </a:rPr>
                        </m:ctrlPr>
                      </m:sSubPr>
                      <m:e>
                        <m:r>
                          <a:rPr lang="pt-BR" b="0" i="1" smtClean="0">
                            <a:solidFill>
                              <a:schemeClr val="accent6">
                                <a:lumMod val="50000"/>
                              </a:schemeClr>
                            </a:solidFill>
                            <a:latin typeface="Cambria Math" panose="02040503050406030204" pitchFamily="18" charset="0"/>
                          </a:rPr>
                          <m:t>𝑝</m:t>
                        </m:r>
                      </m:e>
                      <m:sub>
                        <m:r>
                          <a:rPr lang="pt-BR" b="0" i="1" smtClean="0">
                            <a:solidFill>
                              <a:schemeClr val="accent6">
                                <a:lumMod val="50000"/>
                              </a:schemeClr>
                            </a:solidFill>
                            <a:latin typeface="Cambria Math" panose="02040503050406030204" pitchFamily="18" charset="0"/>
                          </a:rPr>
                          <m:t>𝑘</m:t>
                        </m:r>
                      </m:sub>
                    </m:sSub>
                    <m:r>
                      <a:rPr lang="pt-BR" b="0" i="1" smtClean="0">
                        <a:solidFill>
                          <a:schemeClr val="accent6">
                            <a:lumMod val="50000"/>
                          </a:schemeClr>
                        </a:solidFill>
                        <a:latin typeface="Cambria Math" panose="02040503050406030204" pitchFamily="18" charset="0"/>
                      </a:rPr>
                      <m:t>+2</m:t>
                    </m:r>
                    <m:r>
                      <m:rPr>
                        <m:sty m:val="p"/>
                      </m:rPr>
                      <a:rPr lang="pt-BR" b="0" i="0" smtClean="0">
                        <a:solidFill>
                          <a:schemeClr val="accent6">
                            <a:lumMod val="50000"/>
                          </a:schemeClr>
                        </a:solidFill>
                        <a:latin typeface="Cambria Math" panose="02040503050406030204" pitchFamily="18" charset="0"/>
                      </a:rPr>
                      <m:t>Δy</m:t>
                    </m:r>
                  </m:oMath>
                </a14:m>
                <a:endParaRPr lang="pt-BR" dirty="0">
                  <a:solidFill>
                    <a:schemeClr val="accent6">
                      <a:lumMod val="50000"/>
                    </a:schemeClr>
                  </a:solidFill>
                </a:endParaRPr>
              </a:p>
              <a:p>
                <a:r>
                  <a:rPr lang="pt-BR" dirty="0">
                    <a:solidFill>
                      <a:schemeClr val="accent6">
                        <a:lumMod val="50000"/>
                      </a:schemeClr>
                    </a:solidFill>
                  </a:rPr>
                  <a:t>Senão</a:t>
                </a:r>
              </a:p>
              <a:p>
                <a:pPr lvl="1"/>
                <a14:m>
                  <m:oMath xmlns:m="http://schemas.openxmlformats.org/officeDocument/2006/math">
                    <m:sSub>
                      <m:sSubPr>
                        <m:ctrlPr>
                          <a:rPr lang="pt-BR" b="0" i="1" smtClean="0">
                            <a:solidFill>
                              <a:schemeClr val="accent6">
                                <a:lumMod val="50000"/>
                              </a:schemeClr>
                            </a:solidFill>
                            <a:latin typeface="Cambria Math" panose="02040503050406030204" pitchFamily="18" charset="0"/>
                          </a:rPr>
                        </m:ctrlPr>
                      </m:sSubPr>
                      <m:e>
                        <m:r>
                          <a:rPr lang="pt-BR" b="0" i="1" smtClean="0">
                            <a:solidFill>
                              <a:schemeClr val="accent6">
                                <a:lumMod val="50000"/>
                              </a:schemeClr>
                            </a:solidFill>
                            <a:latin typeface="Cambria Math" panose="02040503050406030204" pitchFamily="18" charset="0"/>
                          </a:rPr>
                          <m:t>𝑝</m:t>
                        </m:r>
                      </m:e>
                      <m:sub>
                        <m:r>
                          <a:rPr lang="pt-BR" b="0" i="1" smtClean="0">
                            <a:solidFill>
                              <a:schemeClr val="accent6">
                                <a:lumMod val="50000"/>
                              </a:schemeClr>
                            </a:solidFill>
                            <a:latin typeface="Cambria Math" panose="02040503050406030204" pitchFamily="18" charset="0"/>
                          </a:rPr>
                          <m:t>𝑘</m:t>
                        </m:r>
                        <m:r>
                          <a:rPr lang="pt-BR" b="0" i="1" smtClean="0">
                            <a:solidFill>
                              <a:schemeClr val="accent6">
                                <a:lumMod val="50000"/>
                              </a:schemeClr>
                            </a:solidFill>
                            <a:latin typeface="Cambria Math" panose="02040503050406030204" pitchFamily="18" charset="0"/>
                          </a:rPr>
                          <m:t>+1</m:t>
                        </m:r>
                      </m:sub>
                    </m:sSub>
                    <m:r>
                      <a:rPr lang="pt-BR" b="0" i="1" smtClean="0">
                        <a:solidFill>
                          <a:schemeClr val="accent6">
                            <a:lumMod val="50000"/>
                          </a:schemeClr>
                        </a:solidFill>
                        <a:latin typeface="Cambria Math" panose="02040503050406030204" pitchFamily="18" charset="0"/>
                      </a:rPr>
                      <m:t>=</m:t>
                    </m:r>
                    <m:sSub>
                      <m:sSubPr>
                        <m:ctrlPr>
                          <a:rPr lang="pt-BR" b="0" i="1" smtClean="0">
                            <a:solidFill>
                              <a:schemeClr val="accent6">
                                <a:lumMod val="50000"/>
                              </a:schemeClr>
                            </a:solidFill>
                            <a:latin typeface="Cambria Math" panose="02040503050406030204" pitchFamily="18" charset="0"/>
                          </a:rPr>
                        </m:ctrlPr>
                      </m:sSubPr>
                      <m:e>
                        <m:r>
                          <a:rPr lang="pt-BR" b="0" i="1" smtClean="0">
                            <a:solidFill>
                              <a:schemeClr val="accent6">
                                <a:lumMod val="50000"/>
                              </a:schemeClr>
                            </a:solidFill>
                            <a:latin typeface="Cambria Math" panose="02040503050406030204" pitchFamily="18" charset="0"/>
                          </a:rPr>
                          <m:t>𝑝</m:t>
                        </m:r>
                      </m:e>
                      <m:sub>
                        <m:r>
                          <a:rPr lang="pt-BR" b="0" i="1" smtClean="0">
                            <a:solidFill>
                              <a:schemeClr val="accent6">
                                <a:lumMod val="50000"/>
                              </a:schemeClr>
                            </a:solidFill>
                            <a:latin typeface="Cambria Math" panose="02040503050406030204" pitchFamily="18" charset="0"/>
                          </a:rPr>
                          <m:t>𝑘</m:t>
                        </m:r>
                      </m:sub>
                    </m:sSub>
                    <m:r>
                      <a:rPr lang="pt-BR" b="0" i="1" smtClean="0">
                        <a:solidFill>
                          <a:schemeClr val="accent6">
                            <a:lumMod val="50000"/>
                          </a:schemeClr>
                        </a:solidFill>
                        <a:latin typeface="Cambria Math" panose="02040503050406030204" pitchFamily="18" charset="0"/>
                      </a:rPr>
                      <m:t>+2</m:t>
                    </m:r>
                    <m:r>
                      <m:rPr>
                        <m:sty m:val="p"/>
                      </m:rPr>
                      <a:rPr lang="pt-BR" b="0" i="0" smtClean="0">
                        <a:solidFill>
                          <a:schemeClr val="accent6">
                            <a:lumMod val="50000"/>
                          </a:schemeClr>
                        </a:solidFill>
                        <a:latin typeface="Cambria Math" panose="02040503050406030204" pitchFamily="18" charset="0"/>
                      </a:rPr>
                      <m:t>Δy</m:t>
                    </m:r>
                    <m:r>
                      <a:rPr lang="pt-BR" b="0" i="0" smtClean="0">
                        <a:solidFill>
                          <a:schemeClr val="accent6">
                            <a:lumMod val="50000"/>
                          </a:schemeClr>
                        </a:solidFill>
                        <a:latin typeface="Cambria Math" panose="02040503050406030204" pitchFamily="18" charset="0"/>
                      </a:rPr>
                      <m:t>−2</m:t>
                    </m:r>
                    <m:r>
                      <m:rPr>
                        <m:sty m:val="p"/>
                      </m:rPr>
                      <a:rPr lang="pt-BR" b="0" i="0" smtClean="0">
                        <a:solidFill>
                          <a:schemeClr val="accent6">
                            <a:lumMod val="50000"/>
                          </a:schemeClr>
                        </a:solidFill>
                        <a:latin typeface="Cambria Math" panose="02040503050406030204" pitchFamily="18" charset="0"/>
                      </a:rPr>
                      <m:t>Δ</m:t>
                    </m:r>
                    <m:r>
                      <a:rPr lang="pt-BR" b="0" i="1" smtClean="0">
                        <a:solidFill>
                          <a:schemeClr val="accent6">
                            <a:lumMod val="50000"/>
                          </a:schemeClr>
                        </a:solidFill>
                        <a:latin typeface="Cambria Math" panose="02040503050406030204" pitchFamily="18" charset="0"/>
                      </a:rPr>
                      <m:t>𝑥</m:t>
                    </m:r>
                  </m:oMath>
                </a14:m>
                <a:endParaRPr lang="pt-BR" b="0" dirty="0">
                  <a:solidFill>
                    <a:schemeClr val="accent6">
                      <a:lumMod val="50000"/>
                    </a:schemeClr>
                  </a:solidFill>
                </a:endParaRPr>
              </a:p>
              <a:p>
                <a:pPr marL="0" indent="0">
                  <a:buNone/>
                </a:pPr>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3"/>
                <a:stretch>
                  <a:fillRect l="-1541"/>
                </a:stretch>
              </a:blipFill>
            </p:spPr>
            <p:txBody>
              <a:bodyPr/>
              <a:lstStyle/>
              <a:p>
                <a:r>
                  <a:rPr lang="pt-BR">
                    <a:noFill/>
                  </a:rPr>
                  <a:t> </a:t>
                </a:r>
              </a:p>
            </p:txBody>
          </p:sp>
        </mc:Fallback>
      </mc:AlternateContent>
      <p:sp>
        <p:nvSpPr>
          <p:cNvPr id="8" name="Chave Direita 7">
            <a:extLst>
              <a:ext uri="{FF2B5EF4-FFF2-40B4-BE49-F238E27FC236}">
                <a16:creationId xmlns:a16="http://schemas.microsoft.com/office/drawing/2014/main" id="{CBDD69A9-29DF-4FF3-AB16-EAB324A04B39}"/>
              </a:ext>
            </a:extLst>
          </p:cNvPr>
          <p:cNvSpPr/>
          <p:nvPr/>
        </p:nvSpPr>
        <p:spPr>
          <a:xfrm>
            <a:off x="9055861" y="4554732"/>
            <a:ext cx="126609" cy="55184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34114491-A7F9-44E3-A62F-899C15C312B8}"/>
                  </a:ext>
                </a:extLst>
              </p:cNvPr>
              <p:cNvSpPr txBox="1"/>
              <p:nvPr/>
            </p:nvSpPr>
            <p:spPr>
              <a:xfrm>
                <a:off x="9182470" y="464598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1</m:t>
                          </m:r>
                        </m:sub>
                      </m:sSub>
                    </m:oMath>
                  </m:oMathPara>
                </a14:m>
                <a:endParaRPr lang="pt-BR" dirty="0"/>
              </a:p>
            </p:txBody>
          </p:sp>
        </mc:Choice>
        <mc:Fallback xmlns="">
          <p:sp>
            <p:nvSpPr>
              <p:cNvPr id="9" name="CaixaDeTexto 8">
                <a:extLst>
                  <a:ext uri="{FF2B5EF4-FFF2-40B4-BE49-F238E27FC236}">
                    <a16:creationId xmlns:a16="http://schemas.microsoft.com/office/drawing/2014/main" id="{34114491-A7F9-44E3-A62F-899C15C312B8}"/>
                  </a:ext>
                </a:extLst>
              </p:cNvPr>
              <p:cNvSpPr txBox="1">
                <a:spLocks noRot="1" noChangeAspect="1" noMove="1" noResize="1" noEditPoints="1" noAdjustHandles="1" noChangeArrowheads="1" noChangeShapeType="1" noTextEdit="1"/>
              </p:cNvSpPr>
              <p:nvPr/>
            </p:nvSpPr>
            <p:spPr>
              <a:xfrm>
                <a:off x="9182470" y="4645986"/>
                <a:ext cx="472629" cy="369332"/>
              </a:xfrm>
              <a:prstGeom prst="rect">
                <a:avLst/>
              </a:prstGeom>
              <a:blipFill>
                <a:blip r:embed="rId4"/>
                <a:stretch>
                  <a:fillRect/>
                </a:stretch>
              </a:blipFill>
            </p:spPr>
            <p:txBody>
              <a:bodyPr/>
              <a:lstStyle/>
              <a:p>
                <a:r>
                  <a:rPr lang="pt-BR">
                    <a:noFill/>
                  </a:rPr>
                  <a:t> </a:t>
                </a:r>
              </a:p>
            </p:txBody>
          </p:sp>
        </mc:Fallback>
      </mc:AlternateContent>
      <p:sp>
        <p:nvSpPr>
          <p:cNvPr id="10" name="Chave Esquerda 9">
            <a:extLst>
              <a:ext uri="{FF2B5EF4-FFF2-40B4-BE49-F238E27FC236}">
                <a16:creationId xmlns:a16="http://schemas.microsoft.com/office/drawing/2014/main" id="{46A1D396-5727-4B92-80CD-92C760948171}"/>
              </a:ext>
            </a:extLst>
          </p:cNvPr>
          <p:cNvSpPr/>
          <p:nvPr/>
        </p:nvSpPr>
        <p:spPr>
          <a:xfrm>
            <a:off x="8816710" y="4346917"/>
            <a:ext cx="45719" cy="29906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07E441E4-FEED-4E21-B576-D600726967B7}"/>
                  </a:ext>
                </a:extLst>
              </p:cNvPr>
              <p:cNvSpPr txBox="1"/>
              <p:nvPr/>
            </p:nvSpPr>
            <p:spPr>
              <a:xfrm>
                <a:off x="8391512" y="427665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𝑑</m:t>
                          </m:r>
                        </m:e>
                        <m:sub>
                          <m:r>
                            <a:rPr lang="pt-BR" b="0" i="1" smtClean="0">
                              <a:latin typeface="Cambria Math" panose="02040503050406030204" pitchFamily="18" charset="0"/>
                            </a:rPr>
                            <m:t>2</m:t>
                          </m:r>
                        </m:sub>
                      </m:sSub>
                    </m:oMath>
                  </m:oMathPara>
                </a14:m>
                <a:endParaRPr lang="pt-BR" dirty="0"/>
              </a:p>
            </p:txBody>
          </p:sp>
        </mc:Choice>
        <mc:Fallback xmlns="">
          <p:sp>
            <p:nvSpPr>
              <p:cNvPr id="11" name="CaixaDeTexto 10">
                <a:extLst>
                  <a:ext uri="{FF2B5EF4-FFF2-40B4-BE49-F238E27FC236}">
                    <a16:creationId xmlns:a16="http://schemas.microsoft.com/office/drawing/2014/main" id="{07E441E4-FEED-4E21-B576-D600726967B7}"/>
                  </a:ext>
                </a:extLst>
              </p:cNvPr>
              <p:cNvSpPr txBox="1">
                <a:spLocks noRot="1" noChangeAspect="1" noMove="1" noResize="1" noEditPoints="1" noAdjustHandles="1" noChangeArrowheads="1" noChangeShapeType="1" noTextEdit="1"/>
              </p:cNvSpPr>
              <p:nvPr/>
            </p:nvSpPr>
            <p:spPr>
              <a:xfrm>
                <a:off x="8391512" y="4276654"/>
                <a:ext cx="477951"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011092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pPr marL="0" indent="0">
              <a:buNone/>
            </a:pPr>
            <a:r>
              <a:rPr lang="pt-BR" b="0" dirty="0"/>
              <a:t>Exemplo 1: Traçar uma reta entre (1, 1) e (5, 2.5).</a:t>
            </a:r>
          </a:p>
          <a:p>
            <a:pPr marL="0" indent="0">
              <a:buNone/>
            </a:pPr>
            <a:r>
              <a:rPr lang="pt-BR" dirty="0"/>
              <a:t>x=1, y=1</a:t>
            </a:r>
            <a:endParaRPr lang="pt-BR" b="0" dirty="0"/>
          </a:p>
          <a:p>
            <a:pPr marL="0" indent="0">
              <a:buNone/>
            </a:pPr>
            <a:endParaRPr lang="pt-BR" b="0" dirty="0"/>
          </a:p>
        </p:txBody>
      </p:sp>
      <p:pic>
        <p:nvPicPr>
          <p:cNvPr id="2050" name="Picture 2" descr="Resultado de imagem para grade">
            <a:extLst>
              <a:ext uri="{FF2B5EF4-FFF2-40B4-BE49-F238E27FC236}">
                <a16:creationId xmlns:a16="http://schemas.microsoft.com/office/drawing/2014/main" id="{67FB8FA0-18C6-4E0B-A47D-C342236FF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569" y="1619420"/>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267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720F6-2AE0-4132-BC23-C783873C7128}"/>
              </a:ext>
            </a:extLst>
          </p:cNvPr>
          <p:cNvSpPr>
            <a:spLocks noGrp="1"/>
          </p:cNvSpPr>
          <p:nvPr>
            <p:ph type="title"/>
          </p:nvPr>
        </p:nvSpPr>
        <p:spPr/>
        <p:txBody>
          <a:bodyPr/>
          <a:lstStyle/>
          <a:p>
            <a:r>
              <a:rPr lang="pt-BR" dirty="0"/>
              <a:t>Etapas Principais</a:t>
            </a:r>
          </a:p>
        </p:txBody>
      </p:sp>
      <p:sp>
        <p:nvSpPr>
          <p:cNvPr id="3" name="Espaço Reservado para Conteúdo 2">
            <a:extLst>
              <a:ext uri="{FF2B5EF4-FFF2-40B4-BE49-F238E27FC236}">
                <a16:creationId xmlns:a16="http://schemas.microsoft.com/office/drawing/2014/main" id="{5072347E-BE82-401D-B886-2D1041A42350}"/>
              </a:ext>
            </a:extLst>
          </p:cNvPr>
          <p:cNvSpPr>
            <a:spLocks noGrp="1"/>
          </p:cNvSpPr>
          <p:nvPr>
            <p:ph idx="1"/>
          </p:nvPr>
        </p:nvSpPr>
        <p:spPr/>
        <p:txBody>
          <a:bodyPr/>
          <a:lstStyle/>
          <a:p>
            <a:r>
              <a:rPr lang="pt-BR" dirty="0"/>
              <a:t>Processamento dos Vértices</a:t>
            </a:r>
          </a:p>
          <a:p>
            <a:r>
              <a:rPr lang="pt-BR" dirty="0"/>
              <a:t>Montagem e recorte de primitivas</a:t>
            </a:r>
          </a:p>
          <a:p>
            <a:r>
              <a:rPr lang="pt-BR" dirty="0"/>
              <a:t>A </a:t>
            </a:r>
            <a:r>
              <a:rPr lang="pt-BR" dirty="0" err="1"/>
              <a:t>rasterização</a:t>
            </a:r>
            <a:r>
              <a:rPr lang="pt-BR" dirty="0"/>
              <a:t> de primitivas</a:t>
            </a:r>
          </a:p>
          <a:p>
            <a:r>
              <a:rPr lang="pt-BR" dirty="0"/>
              <a:t>O processamento dos fragmentos</a:t>
            </a:r>
          </a:p>
          <a:p>
            <a:r>
              <a:rPr lang="pt-BR" dirty="0"/>
              <a:t>A composição dos fragmentos e a formação da imagem final</a:t>
            </a:r>
          </a:p>
          <a:p>
            <a:endParaRPr lang="pt-BR" dirty="0"/>
          </a:p>
        </p:txBody>
      </p:sp>
    </p:spTree>
    <p:extLst>
      <p:ext uri="{BB962C8B-B14F-4D97-AF65-F5344CB8AC3E}">
        <p14:creationId xmlns:p14="http://schemas.microsoft.com/office/powerpoint/2010/main" val="31584193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pPr marL="0" indent="0">
              <a:buNone/>
            </a:pPr>
            <a:r>
              <a:rPr lang="pt-BR" b="0" dirty="0"/>
              <a:t>Exemplo 1: Traçar uma reta entre (1, 1) e (5, 2.5).</a:t>
            </a:r>
          </a:p>
          <a:p>
            <a:pPr marL="0" indent="0">
              <a:buNone/>
            </a:pPr>
            <a:r>
              <a:rPr lang="pt-BR" dirty="0"/>
              <a:t>x=1, y=1</a:t>
            </a:r>
          </a:p>
          <a:p>
            <a:pPr marL="0" indent="0">
              <a:buNone/>
            </a:pPr>
            <a:r>
              <a:rPr lang="pt-BR" b="0" dirty="0"/>
              <a:t>Pin</a:t>
            </a:r>
            <a:r>
              <a:rPr lang="pt-BR" dirty="0"/>
              <a:t>tar(</a:t>
            </a:r>
            <a:r>
              <a:rPr lang="pt-BR" dirty="0" err="1"/>
              <a:t>x,y</a:t>
            </a:r>
            <a:r>
              <a:rPr lang="pt-BR" dirty="0"/>
              <a:t>)</a:t>
            </a:r>
            <a:endParaRPr lang="pt-BR" b="0" dirty="0"/>
          </a:p>
          <a:p>
            <a:pPr marL="0" indent="0">
              <a:buNone/>
            </a:pPr>
            <a:endParaRPr lang="pt-BR" b="0" dirty="0"/>
          </a:p>
        </p:txBody>
      </p:sp>
      <p:pic>
        <p:nvPicPr>
          <p:cNvPr id="2050" name="Picture 2" descr="Resultado de imagem para grade">
            <a:extLst>
              <a:ext uri="{FF2B5EF4-FFF2-40B4-BE49-F238E27FC236}">
                <a16:creationId xmlns:a16="http://schemas.microsoft.com/office/drawing/2014/main" id="{67FB8FA0-18C6-4E0B-A47D-C342236FF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569" y="161942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F24DA947-5677-45F0-BBF2-05FB8DE6376D}"/>
              </a:ext>
            </a:extLst>
          </p:cNvPr>
          <p:cNvSpPr/>
          <p:nvPr/>
        </p:nvSpPr>
        <p:spPr>
          <a:xfrm>
            <a:off x="8187398" y="5978769"/>
            <a:ext cx="253218" cy="196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38904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pPr marL="0" indent="0">
                  <a:buNone/>
                </a:pPr>
                <a:r>
                  <a:rPr lang="pt-BR" b="0" dirty="0"/>
                  <a:t>Exemplo 1: Traçar uma reta entre (1, 1) e (3, 2).</a:t>
                </a:r>
              </a:p>
              <a:p>
                <a:pPr marL="0" indent="0">
                  <a:buNone/>
                </a:pPr>
                <a:r>
                  <a:rPr lang="pt-BR" dirty="0"/>
                  <a:t>x=1, y=1</a:t>
                </a:r>
              </a:p>
              <a:p>
                <a:pPr marL="0" indent="0">
                  <a:buNone/>
                </a:pPr>
                <a:r>
                  <a:rPr lang="pt-BR" b="0" dirty="0"/>
                  <a:t>Pin</a:t>
                </a:r>
                <a:r>
                  <a:rPr lang="pt-BR" dirty="0"/>
                  <a:t>tar(</a:t>
                </a:r>
                <a:r>
                  <a:rPr lang="pt-BR" dirty="0" err="1"/>
                  <a:t>x,y</a:t>
                </a:r>
                <a:r>
                  <a:rPr lang="pt-BR" dirty="0"/>
                  <a:t>)</a:t>
                </a:r>
              </a:p>
              <a:p>
                <a:pPr marL="0" indent="0">
                  <a:buNone/>
                </a:pPr>
                <a14:m>
                  <m:oMathPara xmlns:m="http://schemas.openxmlformats.org/officeDocument/2006/math">
                    <m:oMathParaPr>
                      <m:jc m:val="left"/>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=2</m:t>
                      </m:r>
                    </m:oMath>
                  </m:oMathPara>
                </a14:m>
                <a:endParaRPr lang="pt-BR" b="0" dirty="0"/>
              </a:p>
              <a:p>
                <a:pPr marL="0" indent="0">
                  <a:buNone/>
                </a:pPr>
                <a14:m>
                  <m:oMathPara xmlns:m="http://schemas.openxmlformats.org/officeDocument/2006/math">
                    <m:oMathParaPr>
                      <m:jc m:val="left"/>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=1</m:t>
                      </m:r>
                    </m:oMath>
                  </m:oMathPara>
                </a14:m>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l="-1712" t="-2241"/>
                </a:stretch>
              </a:blipFill>
            </p:spPr>
            <p:txBody>
              <a:bodyPr/>
              <a:lstStyle/>
              <a:p>
                <a:r>
                  <a:rPr lang="pt-BR">
                    <a:noFill/>
                  </a:rPr>
                  <a:t> </a:t>
                </a:r>
              </a:p>
            </p:txBody>
          </p:sp>
        </mc:Fallback>
      </mc:AlternateContent>
      <p:pic>
        <p:nvPicPr>
          <p:cNvPr id="2050" name="Picture 2" descr="Resultado de imagem para grade">
            <a:extLst>
              <a:ext uri="{FF2B5EF4-FFF2-40B4-BE49-F238E27FC236}">
                <a16:creationId xmlns:a16="http://schemas.microsoft.com/office/drawing/2014/main" id="{67FB8FA0-18C6-4E0B-A47D-C342236FF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569" y="161942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F24DA947-5677-45F0-BBF2-05FB8DE6376D}"/>
              </a:ext>
            </a:extLst>
          </p:cNvPr>
          <p:cNvSpPr/>
          <p:nvPr/>
        </p:nvSpPr>
        <p:spPr>
          <a:xfrm>
            <a:off x="8187398" y="5978769"/>
            <a:ext cx="253218" cy="196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6481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pPr marL="0" indent="0">
                  <a:buNone/>
                </a:pPr>
                <a:r>
                  <a:rPr lang="pt-BR" b="0" dirty="0"/>
                  <a:t>Exemplo 1: Traçar uma reta entre (1, 1) e (3, 2).</a:t>
                </a:r>
              </a:p>
              <a:p>
                <a:pPr marL="0" indent="0">
                  <a:buNone/>
                </a:pPr>
                <a:r>
                  <a:rPr lang="pt-BR" dirty="0"/>
                  <a:t>x=1, y=1</a:t>
                </a:r>
              </a:p>
              <a:p>
                <a:pPr marL="0" indent="0">
                  <a:buNone/>
                </a:pPr>
                <a:r>
                  <a:rPr lang="pt-BR" b="0" dirty="0"/>
                  <a:t>Pin</a:t>
                </a:r>
                <a:r>
                  <a:rPr lang="pt-BR" dirty="0"/>
                  <a:t>tar(</a:t>
                </a:r>
                <a:r>
                  <a:rPr lang="pt-BR" dirty="0" err="1"/>
                  <a:t>x,y</a:t>
                </a:r>
                <a:r>
                  <a:rPr lang="pt-BR" dirty="0"/>
                  <a:t>)</a:t>
                </a:r>
              </a:p>
              <a:p>
                <a:pPr marL="0" indent="0">
                  <a:buNone/>
                </a:pPr>
                <a14:m>
                  <m:oMathPara xmlns:m="http://schemas.openxmlformats.org/officeDocument/2006/math">
                    <m:oMathParaPr>
                      <m:jc m:val="left"/>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=2</m:t>
                      </m:r>
                    </m:oMath>
                  </m:oMathPara>
                </a14:m>
                <a:endParaRPr lang="pt-BR" b="0" dirty="0"/>
              </a:p>
              <a:p>
                <a:pPr marL="0" indent="0">
                  <a:buNone/>
                </a:pPr>
                <a14:m>
                  <m:oMathPara xmlns:m="http://schemas.openxmlformats.org/officeDocument/2006/math">
                    <m:oMathParaPr>
                      <m:jc m:val="left"/>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=1</m:t>
                      </m:r>
                    </m:oMath>
                  </m:oMathPara>
                </a14:m>
                <a:endParaRPr lang="pt-BR" b="0" dirty="0"/>
              </a:p>
              <a:p>
                <a:pPr marL="0" indent="0">
                  <a:buNone/>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=2−2=0</m:t>
                      </m:r>
                    </m:oMath>
                  </m:oMathPara>
                </a14:m>
                <a:endParaRPr lang="pt-BR" dirty="0"/>
              </a:p>
              <a:p>
                <a:pPr marL="0" indent="0">
                  <a:buNone/>
                </a:pPr>
                <a:r>
                  <a:rPr lang="pt-BR" dirty="0"/>
                  <a:t>x = 2</a:t>
                </a:r>
              </a:p>
              <a:p>
                <a:pPr marL="0" indent="0">
                  <a:buNone/>
                </a:pPr>
                <a:r>
                  <a:rPr lang="pt-BR" b="0" dirty="0"/>
                  <a:t>y = 1</a:t>
                </a:r>
              </a:p>
              <a:p>
                <a:pPr marL="0" indent="0">
                  <a:buNone/>
                </a:pPr>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l="-1712" t="-2241"/>
                </a:stretch>
              </a:blipFill>
            </p:spPr>
            <p:txBody>
              <a:bodyPr/>
              <a:lstStyle/>
              <a:p>
                <a:r>
                  <a:rPr lang="pt-BR">
                    <a:noFill/>
                  </a:rPr>
                  <a:t> </a:t>
                </a:r>
              </a:p>
            </p:txBody>
          </p:sp>
        </mc:Fallback>
      </mc:AlternateContent>
      <p:pic>
        <p:nvPicPr>
          <p:cNvPr id="2050" name="Picture 2" descr="Resultado de imagem para grade">
            <a:extLst>
              <a:ext uri="{FF2B5EF4-FFF2-40B4-BE49-F238E27FC236}">
                <a16:creationId xmlns:a16="http://schemas.microsoft.com/office/drawing/2014/main" id="{67FB8FA0-18C6-4E0B-A47D-C342236FF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569" y="161942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F24DA947-5677-45F0-BBF2-05FB8DE6376D}"/>
              </a:ext>
            </a:extLst>
          </p:cNvPr>
          <p:cNvSpPr/>
          <p:nvPr/>
        </p:nvSpPr>
        <p:spPr>
          <a:xfrm>
            <a:off x="8187398" y="5978769"/>
            <a:ext cx="253218" cy="196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04124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pPr marL="0" indent="0">
                  <a:buNone/>
                </a:pPr>
                <a:r>
                  <a:rPr lang="pt-BR" b="0" dirty="0"/>
                  <a:t>Exemplo 1: Traçar uma reta entre (1, 1) e (3, 2).</a:t>
                </a:r>
              </a:p>
              <a:p>
                <a:pPr marL="0" indent="0">
                  <a:buNone/>
                </a:pPr>
                <a:r>
                  <a:rPr lang="pt-BR" dirty="0"/>
                  <a:t>x=1, y=1</a:t>
                </a:r>
              </a:p>
              <a:p>
                <a:pPr marL="0" indent="0">
                  <a:buNone/>
                </a:pPr>
                <a:r>
                  <a:rPr lang="pt-BR" b="0" dirty="0"/>
                  <a:t>Pin</a:t>
                </a:r>
                <a:r>
                  <a:rPr lang="pt-BR" dirty="0"/>
                  <a:t>tar(</a:t>
                </a:r>
                <a:r>
                  <a:rPr lang="pt-BR" dirty="0" err="1"/>
                  <a:t>x,y</a:t>
                </a:r>
                <a:r>
                  <a:rPr lang="pt-BR" dirty="0"/>
                  <a:t>)</a:t>
                </a:r>
              </a:p>
              <a:p>
                <a:pPr marL="0" indent="0">
                  <a:buNone/>
                </a:pPr>
                <a14:m>
                  <m:oMathPara xmlns:m="http://schemas.openxmlformats.org/officeDocument/2006/math">
                    <m:oMathParaPr>
                      <m:jc m:val="left"/>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𝑥</m:t>
                      </m:r>
                      <m:r>
                        <a:rPr lang="pt-BR" b="0" i="1" smtClean="0">
                          <a:latin typeface="Cambria Math" panose="02040503050406030204" pitchFamily="18" charset="0"/>
                        </a:rPr>
                        <m:t>=2</m:t>
                      </m:r>
                    </m:oMath>
                  </m:oMathPara>
                </a14:m>
                <a:endParaRPr lang="pt-BR" b="0" dirty="0"/>
              </a:p>
              <a:p>
                <a:pPr marL="0" indent="0">
                  <a:buNone/>
                </a:pPr>
                <a14:m>
                  <m:oMathPara xmlns:m="http://schemas.openxmlformats.org/officeDocument/2006/math">
                    <m:oMathParaPr>
                      <m:jc m:val="left"/>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𝑦</m:t>
                      </m:r>
                      <m:r>
                        <a:rPr lang="pt-BR" b="0" i="1" smtClean="0">
                          <a:latin typeface="Cambria Math" panose="02040503050406030204" pitchFamily="18" charset="0"/>
                        </a:rPr>
                        <m:t>=1</m:t>
                      </m:r>
                    </m:oMath>
                  </m:oMathPara>
                </a14:m>
                <a:endParaRPr lang="pt-BR" b="0" dirty="0"/>
              </a:p>
              <a:p>
                <a:pPr marL="0" indent="0">
                  <a:buNone/>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=2−2=0</m:t>
                      </m:r>
                    </m:oMath>
                  </m:oMathPara>
                </a14:m>
                <a:endParaRPr lang="pt-BR" dirty="0"/>
              </a:p>
              <a:p>
                <a:pPr marL="0" indent="0">
                  <a:buNone/>
                </a:pPr>
                <a:r>
                  <a:rPr lang="pt-BR" dirty="0"/>
                  <a:t>x = 2</a:t>
                </a:r>
              </a:p>
              <a:p>
                <a:pPr marL="0" indent="0">
                  <a:buNone/>
                </a:pPr>
                <a:r>
                  <a:rPr lang="pt-BR" b="0" dirty="0"/>
                  <a:t>y = 1</a:t>
                </a:r>
              </a:p>
              <a:p>
                <a:pPr marL="0" indent="0">
                  <a:buNone/>
                </a:pPr>
                <a:r>
                  <a:rPr lang="pt-BR" b="0" dirty="0"/>
                  <a:t>Pin</a:t>
                </a:r>
                <a:r>
                  <a:rPr lang="pt-BR" dirty="0"/>
                  <a:t>tar(</a:t>
                </a:r>
                <a:r>
                  <a:rPr lang="pt-BR" dirty="0" err="1"/>
                  <a:t>x,y</a:t>
                </a:r>
                <a:r>
                  <a:rPr lang="pt-BR" dirty="0"/>
                  <a:t>)</a:t>
                </a:r>
              </a:p>
              <a:p>
                <a:pPr marL="0" indent="0">
                  <a:buNone/>
                </a:pPr>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l="-1712" t="-2241" b="-140"/>
                </a:stretch>
              </a:blipFill>
            </p:spPr>
            <p:txBody>
              <a:bodyPr/>
              <a:lstStyle/>
              <a:p>
                <a:r>
                  <a:rPr lang="pt-BR">
                    <a:noFill/>
                  </a:rPr>
                  <a:t> </a:t>
                </a:r>
              </a:p>
            </p:txBody>
          </p:sp>
        </mc:Fallback>
      </mc:AlternateContent>
      <p:pic>
        <p:nvPicPr>
          <p:cNvPr id="2050" name="Picture 2" descr="Resultado de imagem para grade">
            <a:extLst>
              <a:ext uri="{FF2B5EF4-FFF2-40B4-BE49-F238E27FC236}">
                <a16:creationId xmlns:a16="http://schemas.microsoft.com/office/drawing/2014/main" id="{67FB8FA0-18C6-4E0B-A47D-C342236FF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569" y="161942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F24DA947-5677-45F0-BBF2-05FB8DE6376D}"/>
              </a:ext>
            </a:extLst>
          </p:cNvPr>
          <p:cNvSpPr/>
          <p:nvPr/>
        </p:nvSpPr>
        <p:spPr>
          <a:xfrm>
            <a:off x="8187398" y="5978769"/>
            <a:ext cx="253218" cy="196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Cantos Arredondados 6">
            <a:extLst>
              <a:ext uri="{FF2B5EF4-FFF2-40B4-BE49-F238E27FC236}">
                <a16:creationId xmlns:a16="http://schemas.microsoft.com/office/drawing/2014/main" id="{DB4BC871-1512-4402-B5B6-1C70BBEF7798}"/>
              </a:ext>
            </a:extLst>
          </p:cNvPr>
          <p:cNvSpPr/>
          <p:nvPr/>
        </p:nvSpPr>
        <p:spPr>
          <a:xfrm>
            <a:off x="8440616" y="5978769"/>
            <a:ext cx="253218" cy="196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26867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pPr marL="0" indent="0">
                  <a:buNone/>
                </a:pPr>
                <a:r>
                  <a:rPr lang="pt-BR" b="0" dirty="0"/>
                  <a:t>Exemplo 1: Traçar uma reta entre (1, 1) e (3, 2).</a:t>
                </a:r>
              </a:p>
              <a:p>
                <a:pPr marL="0" indent="0">
                  <a:buNone/>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=2−2=0</m:t>
                      </m:r>
                    </m:oMath>
                  </m:oMathPara>
                </a14:m>
                <a:endParaRPr lang="pt-BR" dirty="0"/>
              </a:p>
              <a:p>
                <a:pPr marL="0" indent="0">
                  <a:buNone/>
                </a:pPr>
                <a:r>
                  <a:rPr lang="pt-BR" dirty="0"/>
                  <a:t>x = 2</a:t>
                </a:r>
              </a:p>
              <a:p>
                <a:pPr marL="0" indent="0">
                  <a:buNone/>
                </a:pPr>
                <a:r>
                  <a:rPr lang="pt-BR" b="0" dirty="0"/>
                  <a:t>y = 1</a:t>
                </a:r>
              </a:p>
              <a:p>
                <a:pPr marL="0" indent="0">
                  <a:buNone/>
                </a:pPr>
                <a:r>
                  <a:rPr lang="pt-BR" b="0" dirty="0"/>
                  <a:t>Pin</a:t>
                </a:r>
                <a:r>
                  <a:rPr lang="pt-BR" dirty="0"/>
                  <a:t>tar(</a:t>
                </a:r>
                <a:r>
                  <a:rPr lang="pt-BR" dirty="0" err="1"/>
                  <a:t>x,y</a:t>
                </a:r>
                <a:r>
                  <a:rPr lang="pt-BR" dirty="0"/>
                  <a:t>)</a:t>
                </a:r>
              </a:p>
              <a:p>
                <a:pPr marL="0" indent="0">
                  <a:buNone/>
                </a:pP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 </m:t>
                    </m:r>
                  </m:oMath>
                </a14:m>
                <a:r>
                  <a:rPr lang="pt-BR" b="0" dirty="0"/>
                  <a:t>2 =  2</a:t>
                </a:r>
              </a:p>
              <a:p>
                <a:pPr marL="0" indent="0">
                  <a:buNone/>
                </a:pPr>
                <a:r>
                  <a:rPr lang="pt-BR" b="0" dirty="0"/>
                  <a:t>x = 3</a:t>
                </a:r>
              </a:p>
              <a:p>
                <a:pPr marL="0" indent="0">
                  <a:buNone/>
                </a:pPr>
                <a:r>
                  <a:rPr lang="pt-BR" dirty="0"/>
                  <a:t>y = 2</a:t>
                </a:r>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l="-1712" t="-2241"/>
                </a:stretch>
              </a:blipFill>
            </p:spPr>
            <p:txBody>
              <a:bodyPr/>
              <a:lstStyle/>
              <a:p>
                <a:r>
                  <a:rPr lang="pt-BR">
                    <a:noFill/>
                  </a:rPr>
                  <a:t> </a:t>
                </a:r>
              </a:p>
            </p:txBody>
          </p:sp>
        </mc:Fallback>
      </mc:AlternateContent>
      <p:pic>
        <p:nvPicPr>
          <p:cNvPr id="2050" name="Picture 2" descr="Resultado de imagem para grade">
            <a:extLst>
              <a:ext uri="{FF2B5EF4-FFF2-40B4-BE49-F238E27FC236}">
                <a16:creationId xmlns:a16="http://schemas.microsoft.com/office/drawing/2014/main" id="{67FB8FA0-18C6-4E0B-A47D-C342236FF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569" y="161942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F24DA947-5677-45F0-BBF2-05FB8DE6376D}"/>
              </a:ext>
            </a:extLst>
          </p:cNvPr>
          <p:cNvSpPr/>
          <p:nvPr/>
        </p:nvSpPr>
        <p:spPr>
          <a:xfrm>
            <a:off x="8187398" y="5978769"/>
            <a:ext cx="253218" cy="196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Cantos Arredondados 6">
            <a:extLst>
              <a:ext uri="{FF2B5EF4-FFF2-40B4-BE49-F238E27FC236}">
                <a16:creationId xmlns:a16="http://schemas.microsoft.com/office/drawing/2014/main" id="{DB4BC871-1512-4402-B5B6-1C70BBEF7798}"/>
              </a:ext>
            </a:extLst>
          </p:cNvPr>
          <p:cNvSpPr/>
          <p:nvPr/>
        </p:nvSpPr>
        <p:spPr>
          <a:xfrm>
            <a:off x="8440616" y="5978769"/>
            <a:ext cx="253218" cy="196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782054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lnSpcReduction="10000"/>
              </a:bodyPr>
              <a:lstStyle/>
              <a:p>
                <a:pPr marL="0" indent="0">
                  <a:buNone/>
                </a:pPr>
                <a:r>
                  <a:rPr lang="pt-BR" b="0" dirty="0"/>
                  <a:t>Exemplo 1: Traçar uma reta entre (1, 1) e (3, 2).</a:t>
                </a:r>
              </a:p>
              <a:p>
                <a:pPr marL="0" indent="0">
                  <a:buNone/>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=2−2=0</m:t>
                      </m:r>
                    </m:oMath>
                  </m:oMathPara>
                </a14:m>
                <a:endParaRPr lang="pt-BR" dirty="0"/>
              </a:p>
              <a:p>
                <a:pPr marL="0" indent="0">
                  <a:buNone/>
                </a:pPr>
                <a:r>
                  <a:rPr lang="pt-BR" dirty="0"/>
                  <a:t>x = 2</a:t>
                </a:r>
              </a:p>
              <a:p>
                <a:pPr marL="0" indent="0">
                  <a:buNone/>
                </a:pPr>
                <a:r>
                  <a:rPr lang="pt-BR" b="0" dirty="0"/>
                  <a:t>y = 1</a:t>
                </a:r>
              </a:p>
              <a:p>
                <a:pPr marL="0" indent="0">
                  <a:buNone/>
                </a:pPr>
                <a:r>
                  <a:rPr lang="pt-BR" b="0" dirty="0"/>
                  <a:t>Pin</a:t>
                </a:r>
                <a:r>
                  <a:rPr lang="pt-BR" dirty="0"/>
                  <a:t>tar(</a:t>
                </a:r>
                <a:r>
                  <a:rPr lang="pt-BR" dirty="0" err="1"/>
                  <a:t>x,y</a:t>
                </a:r>
                <a:r>
                  <a:rPr lang="pt-BR" dirty="0"/>
                  <a:t>)</a:t>
                </a:r>
              </a:p>
              <a:p>
                <a:pPr marL="0" indent="0">
                  <a:buNone/>
                </a:pP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 </m:t>
                    </m:r>
                  </m:oMath>
                </a14:m>
                <a:r>
                  <a:rPr lang="pt-BR" b="0" dirty="0"/>
                  <a:t>2 =  2</a:t>
                </a:r>
              </a:p>
              <a:p>
                <a:pPr marL="0" indent="0">
                  <a:buNone/>
                </a:pPr>
                <a:r>
                  <a:rPr lang="pt-BR" b="0" dirty="0"/>
                  <a:t>x = 3</a:t>
                </a:r>
              </a:p>
              <a:p>
                <a:pPr marL="0" indent="0">
                  <a:buNone/>
                </a:pPr>
                <a:r>
                  <a:rPr lang="pt-BR" dirty="0"/>
                  <a:t>y = 2</a:t>
                </a:r>
              </a:p>
              <a:p>
                <a:pPr marL="0" indent="0">
                  <a:buNone/>
                </a:pPr>
                <a:r>
                  <a:rPr lang="pt-BR" b="0" dirty="0"/>
                  <a:t>pintar(x, y)</a:t>
                </a:r>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l="-1712" t="-3081"/>
                </a:stretch>
              </a:blipFill>
            </p:spPr>
            <p:txBody>
              <a:bodyPr/>
              <a:lstStyle/>
              <a:p>
                <a:r>
                  <a:rPr lang="pt-BR">
                    <a:noFill/>
                  </a:rPr>
                  <a:t> </a:t>
                </a:r>
              </a:p>
            </p:txBody>
          </p:sp>
        </mc:Fallback>
      </mc:AlternateContent>
      <p:pic>
        <p:nvPicPr>
          <p:cNvPr id="2050" name="Picture 2" descr="Resultado de imagem para grade">
            <a:extLst>
              <a:ext uri="{FF2B5EF4-FFF2-40B4-BE49-F238E27FC236}">
                <a16:creationId xmlns:a16="http://schemas.microsoft.com/office/drawing/2014/main" id="{67FB8FA0-18C6-4E0B-A47D-C342236FF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569" y="161942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F24DA947-5677-45F0-BBF2-05FB8DE6376D}"/>
              </a:ext>
            </a:extLst>
          </p:cNvPr>
          <p:cNvSpPr/>
          <p:nvPr/>
        </p:nvSpPr>
        <p:spPr>
          <a:xfrm>
            <a:off x="8187398" y="5978769"/>
            <a:ext cx="253218" cy="196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Cantos Arredondados 6">
            <a:extLst>
              <a:ext uri="{FF2B5EF4-FFF2-40B4-BE49-F238E27FC236}">
                <a16:creationId xmlns:a16="http://schemas.microsoft.com/office/drawing/2014/main" id="{DB4BC871-1512-4402-B5B6-1C70BBEF7798}"/>
              </a:ext>
            </a:extLst>
          </p:cNvPr>
          <p:cNvSpPr/>
          <p:nvPr/>
        </p:nvSpPr>
        <p:spPr>
          <a:xfrm>
            <a:off x="8440616" y="5978769"/>
            <a:ext cx="253218" cy="196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05A159A4-BD1B-46B2-91CE-35F545FFA742}"/>
              </a:ext>
            </a:extLst>
          </p:cNvPr>
          <p:cNvSpPr/>
          <p:nvPr/>
        </p:nvSpPr>
        <p:spPr>
          <a:xfrm>
            <a:off x="8663355" y="5751339"/>
            <a:ext cx="253218" cy="196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190890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pPr marL="0" indent="0">
              <a:buNone/>
            </a:pPr>
            <a:r>
              <a:rPr lang="pt-BR" b="0" dirty="0"/>
              <a:t>Exemplo 2: Traçar uma reta entre (1, 1) e (5, 2.5).</a:t>
            </a:r>
          </a:p>
          <a:p>
            <a:pPr marL="0" indent="0">
              <a:buNone/>
            </a:pPr>
            <a:r>
              <a:rPr lang="pt-BR" dirty="0"/>
              <a:t>x=1, y=1</a:t>
            </a:r>
          </a:p>
          <a:p>
            <a:pPr marL="0" indent="0">
              <a:buNone/>
            </a:pPr>
            <a:r>
              <a:rPr lang="pt-BR" b="0" dirty="0"/>
              <a:t>Pintar(x, y)</a:t>
            </a:r>
          </a:p>
        </p:txBody>
      </p:sp>
      <p:pic>
        <p:nvPicPr>
          <p:cNvPr id="2050" name="Picture 2" descr="Resultado de imagem para grade">
            <a:extLst>
              <a:ext uri="{FF2B5EF4-FFF2-40B4-BE49-F238E27FC236}">
                <a16:creationId xmlns:a16="http://schemas.microsoft.com/office/drawing/2014/main" id="{67FB8FA0-18C6-4E0B-A47D-C342236FF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9569" y="161942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ACDFF83F-8A85-40E0-AF38-8A78D76E3951}"/>
              </a:ext>
            </a:extLst>
          </p:cNvPr>
          <p:cNvSpPr/>
          <p:nvPr/>
        </p:nvSpPr>
        <p:spPr>
          <a:xfrm>
            <a:off x="8201464" y="5950634"/>
            <a:ext cx="225083" cy="225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43401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pPr marL="0" indent="0">
                  <a:buNone/>
                </a:pPr>
                <a:r>
                  <a:rPr lang="pt-BR" b="0" dirty="0"/>
                  <a:t>Exemplo 2: Traçar uma reta entre (1, 1) e (5, 2.5).</a:t>
                </a:r>
              </a:p>
              <a:p>
                <a:pPr marL="0" indent="0">
                  <a:buNone/>
                </a:pPr>
                <a:r>
                  <a:rPr lang="pt-BR" dirty="0"/>
                  <a:t>x=1, y=1</a:t>
                </a:r>
              </a:p>
              <a:p>
                <a:pPr marL="0" indent="0">
                  <a:buNone/>
                </a:pPr>
                <a:r>
                  <a:rPr lang="pt-BR" b="0" dirty="0"/>
                  <a:t>Pintar(x, y)</a:t>
                </a:r>
              </a:p>
              <a:p>
                <a:pPr marL="0" indent="0">
                  <a:buNone/>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m:oMathPara>
                </a14:m>
                <a:endParaRPr lang="pt-BR" b="0" dirty="0"/>
              </a:p>
              <a:p>
                <a:pPr marL="0" indent="0">
                  <a:buNone/>
                </a:pPr>
                <a:r>
                  <a:rPr lang="pt-BR" dirty="0"/>
                  <a:t>x=2</a:t>
                </a:r>
              </a:p>
              <a:p>
                <a:pPr marL="0" indent="0">
                  <a:buNone/>
                </a:pPr>
                <a:r>
                  <a:rPr lang="pt-BR" b="0" dirty="0"/>
                  <a:t>y=2</a:t>
                </a:r>
              </a:p>
              <a:p>
                <a:pPr marL="0" indent="0">
                  <a:buNone/>
                </a:pPr>
                <a:r>
                  <a:rPr lang="pt-BR" dirty="0"/>
                  <a:t>Pintar(x, y)</a:t>
                </a:r>
                <a:endParaRPr lang="pt-BR" b="0" dirty="0"/>
              </a:p>
              <a:p>
                <a:pPr marL="0" indent="0">
                  <a:buNone/>
                </a:pP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l="-1712" t="-2241"/>
                </a:stretch>
              </a:blipFill>
            </p:spPr>
            <p:txBody>
              <a:bodyPr/>
              <a:lstStyle/>
              <a:p>
                <a:r>
                  <a:rPr lang="pt-BR">
                    <a:noFill/>
                  </a:rPr>
                  <a:t> </a:t>
                </a:r>
              </a:p>
            </p:txBody>
          </p:sp>
        </mc:Fallback>
      </mc:AlternateContent>
      <p:pic>
        <p:nvPicPr>
          <p:cNvPr id="2050" name="Picture 2" descr="Resultado de imagem para grade">
            <a:extLst>
              <a:ext uri="{FF2B5EF4-FFF2-40B4-BE49-F238E27FC236}">
                <a16:creationId xmlns:a16="http://schemas.microsoft.com/office/drawing/2014/main" id="{67FB8FA0-18C6-4E0B-A47D-C342236FF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569" y="161942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ACDFF83F-8A85-40E0-AF38-8A78D76E3951}"/>
              </a:ext>
            </a:extLst>
          </p:cNvPr>
          <p:cNvSpPr/>
          <p:nvPr/>
        </p:nvSpPr>
        <p:spPr>
          <a:xfrm>
            <a:off x="8201464" y="5950634"/>
            <a:ext cx="225083" cy="225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Cantos Arredondados 6">
            <a:extLst>
              <a:ext uri="{FF2B5EF4-FFF2-40B4-BE49-F238E27FC236}">
                <a16:creationId xmlns:a16="http://schemas.microsoft.com/office/drawing/2014/main" id="{49439802-8B16-4E25-A785-08A2050CFF13}"/>
              </a:ext>
            </a:extLst>
          </p:cNvPr>
          <p:cNvSpPr/>
          <p:nvPr/>
        </p:nvSpPr>
        <p:spPr>
          <a:xfrm>
            <a:off x="8438272" y="5723199"/>
            <a:ext cx="225083" cy="225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84874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a:bodyPr>
              <a:lstStyle/>
              <a:p>
                <a:pPr marL="0" indent="0">
                  <a:buNone/>
                </a:pPr>
                <a:r>
                  <a:rPr lang="pt-BR" b="0" dirty="0"/>
                  <a:t>Exemplo 2: Traçar uma reta entre (1, 1) e (5, 2.5).</a:t>
                </a:r>
              </a:p>
              <a:p>
                <a:pPr marL="0" indent="0">
                  <a:buNone/>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m:oMathPara>
                </a14:m>
                <a:endParaRPr lang="pt-BR" b="0" dirty="0"/>
              </a:p>
              <a:p>
                <a:pPr marL="0" indent="0">
                  <a:buNone/>
                </a:pPr>
                <a:r>
                  <a:rPr lang="pt-BR" dirty="0"/>
                  <a:t>x=2</a:t>
                </a:r>
              </a:p>
              <a:p>
                <a:pPr marL="0" indent="0">
                  <a:buNone/>
                </a:pPr>
                <a:r>
                  <a:rPr lang="pt-BR" b="0" dirty="0"/>
                  <a:t>y=2</a:t>
                </a:r>
              </a:p>
              <a:p>
                <a:pPr marL="0" indent="0">
                  <a:buNone/>
                </a:pPr>
                <a:r>
                  <a:rPr lang="pt-BR" dirty="0"/>
                  <a:t>Pintar(x, y)</a:t>
                </a:r>
                <a:endParaRPr lang="pt-BR" b="0" dirty="0"/>
              </a:p>
              <a:p>
                <a:pPr marL="0" indent="0">
                  <a:buNone/>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+2−4=−2</m:t>
                      </m:r>
                    </m:oMath>
                  </m:oMathPara>
                </a14:m>
                <a:endParaRPr lang="pt-BR" b="0" dirty="0"/>
              </a:p>
              <a:p>
                <a:pPr marL="0" indent="0">
                  <a:buNone/>
                </a:pPr>
                <a:r>
                  <a:rPr lang="pt-BR" b="0" dirty="0"/>
                  <a:t>x=3</a:t>
                </a:r>
              </a:p>
              <a:p>
                <a:pPr marL="0" indent="0">
                  <a:buNone/>
                </a:pPr>
                <a:r>
                  <a:rPr lang="pt-BR" dirty="0"/>
                  <a:t>y=2 </a:t>
                </a:r>
                <a:endParaRPr lang="pt-BR" b="0" dirty="0"/>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l="-1712" t="-2241" b="-140"/>
                </a:stretch>
              </a:blipFill>
            </p:spPr>
            <p:txBody>
              <a:bodyPr/>
              <a:lstStyle/>
              <a:p>
                <a:r>
                  <a:rPr lang="pt-BR">
                    <a:noFill/>
                  </a:rPr>
                  <a:t> </a:t>
                </a:r>
              </a:p>
            </p:txBody>
          </p:sp>
        </mc:Fallback>
      </mc:AlternateContent>
      <p:pic>
        <p:nvPicPr>
          <p:cNvPr id="2050" name="Picture 2" descr="Resultado de imagem para grade">
            <a:extLst>
              <a:ext uri="{FF2B5EF4-FFF2-40B4-BE49-F238E27FC236}">
                <a16:creationId xmlns:a16="http://schemas.microsoft.com/office/drawing/2014/main" id="{67FB8FA0-18C6-4E0B-A47D-C342236FF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569" y="161942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ACDFF83F-8A85-40E0-AF38-8A78D76E3951}"/>
              </a:ext>
            </a:extLst>
          </p:cNvPr>
          <p:cNvSpPr/>
          <p:nvPr/>
        </p:nvSpPr>
        <p:spPr>
          <a:xfrm>
            <a:off x="8201464" y="5950634"/>
            <a:ext cx="225083" cy="225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Cantos Arredondados 6">
            <a:extLst>
              <a:ext uri="{FF2B5EF4-FFF2-40B4-BE49-F238E27FC236}">
                <a16:creationId xmlns:a16="http://schemas.microsoft.com/office/drawing/2014/main" id="{49439802-8B16-4E25-A785-08A2050CFF13}"/>
              </a:ext>
            </a:extLst>
          </p:cNvPr>
          <p:cNvSpPr/>
          <p:nvPr/>
        </p:nvSpPr>
        <p:spPr>
          <a:xfrm>
            <a:off x="8438272" y="5723199"/>
            <a:ext cx="225083" cy="225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68849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 - </a:t>
            </a:r>
            <a:r>
              <a:rPr lang="pt-BR" dirty="0" err="1"/>
              <a:t>Bresenham</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E52B3EE5-A148-42AB-B188-B188FBBEE5E6}"/>
                  </a:ext>
                </a:extLst>
              </p:cNvPr>
              <p:cNvSpPr>
                <a:spLocks noGrp="1"/>
              </p:cNvSpPr>
              <p:nvPr>
                <p:ph idx="1"/>
              </p:nvPr>
            </p:nvSpPr>
            <p:spPr>
              <a:xfrm>
                <a:off x="337625" y="1825624"/>
                <a:ext cx="7120757" cy="4350093"/>
              </a:xfrm>
            </p:spPr>
            <p:txBody>
              <a:bodyPr>
                <a:normAutofit fontScale="92500"/>
              </a:bodyPr>
              <a:lstStyle/>
              <a:p>
                <a:pPr marL="0" indent="0">
                  <a:buNone/>
                </a:pPr>
                <a:r>
                  <a:rPr lang="pt-BR" b="0"/>
                  <a:t>Exemplo 2: </a:t>
                </a:r>
                <a:r>
                  <a:rPr lang="pt-BR" b="0" dirty="0"/>
                  <a:t>Traçar uma reta entre (1, 1) e (5, 2.5).</a:t>
                </a:r>
              </a:p>
              <a:p>
                <a:pPr marL="0" indent="0">
                  <a:buNone/>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=0</m:t>
                      </m:r>
                    </m:oMath>
                  </m:oMathPara>
                </a14:m>
                <a:endParaRPr lang="pt-BR" b="0" dirty="0"/>
              </a:p>
              <a:p>
                <a:pPr marL="0" indent="0">
                  <a:buNone/>
                </a:pPr>
                <a:r>
                  <a:rPr lang="pt-BR" dirty="0"/>
                  <a:t>x=2</a:t>
                </a:r>
              </a:p>
              <a:p>
                <a:pPr marL="0" indent="0">
                  <a:buNone/>
                </a:pPr>
                <a:r>
                  <a:rPr lang="pt-BR" b="0" dirty="0"/>
                  <a:t>y=1</a:t>
                </a:r>
              </a:p>
              <a:p>
                <a:pPr marL="0" indent="0">
                  <a:buNone/>
                </a:pPr>
                <a:r>
                  <a:rPr lang="pt-BR" dirty="0"/>
                  <a:t>Pintar(x, y)</a:t>
                </a:r>
                <a:endParaRPr lang="pt-BR" b="0" dirty="0"/>
              </a:p>
              <a:p>
                <a:pPr marL="0" indent="0">
                  <a:buNone/>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0</m:t>
                          </m:r>
                        </m:sub>
                      </m:sSub>
                      <m:r>
                        <a:rPr lang="pt-BR" b="0" i="1" smtClean="0">
                          <a:latin typeface="Cambria Math" panose="02040503050406030204" pitchFamily="18" charset="0"/>
                        </a:rPr>
                        <m:t>+2−4=−2</m:t>
                      </m:r>
                    </m:oMath>
                  </m:oMathPara>
                </a14:m>
                <a:endParaRPr lang="pt-BR" b="0" dirty="0"/>
              </a:p>
              <a:p>
                <a:pPr marL="0" indent="0">
                  <a:buNone/>
                </a:pPr>
                <a:r>
                  <a:rPr lang="pt-BR" b="0" dirty="0"/>
                  <a:t>x=3</a:t>
                </a:r>
              </a:p>
              <a:p>
                <a:pPr marL="0" indent="0">
                  <a:buNone/>
                </a:pPr>
                <a:r>
                  <a:rPr lang="pt-BR" dirty="0"/>
                  <a:t>y=1 </a:t>
                </a:r>
              </a:p>
              <a:p>
                <a:pPr marL="0" indent="0">
                  <a:buNone/>
                </a:pPr>
                <a:r>
                  <a:rPr lang="pt-BR" b="0" dirty="0"/>
                  <a:t>Pintar(</a:t>
                </a:r>
                <a:r>
                  <a:rPr lang="pt-BR" dirty="0" err="1"/>
                  <a:t>x</a:t>
                </a:r>
                <a:r>
                  <a:rPr lang="pt-BR" b="0" dirty="0" err="1"/>
                  <a:t>,y</a:t>
                </a:r>
                <a:r>
                  <a:rPr lang="pt-BR" b="0" dirty="0"/>
                  <a:t>) </a:t>
                </a:r>
              </a:p>
            </p:txBody>
          </p:sp>
        </mc:Choice>
        <mc:Fallback xmlns="">
          <p:sp>
            <p:nvSpPr>
              <p:cNvPr id="6" name="Espaço Reservado para Conteúdo 5">
                <a:extLst>
                  <a:ext uri="{FF2B5EF4-FFF2-40B4-BE49-F238E27FC236}">
                    <a16:creationId xmlns:a16="http://schemas.microsoft.com/office/drawing/2014/main" id="{E52B3EE5-A148-42AB-B188-B188FBBEE5E6}"/>
                  </a:ext>
                </a:extLst>
              </p:cNvPr>
              <p:cNvSpPr>
                <a:spLocks noGrp="1" noRot="1" noChangeAspect="1" noMove="1" noResize="1" noEditPoints="1" noAdjustHandles="1" noChangeArrowheads="1" noChangeShapeType="1" noTextEdit="1"/>
              </p:cNvSpPr>
              <p:nvPr>
                <p:ph idx="1"/>
              </p:nvPr>
            </p:nvSpPr>
            <p:spPr>
              <a:xfrm>
                <a:off x="337625" y="1825624"/>
                <a:ext cx="7120757" cy="4350093"/>
              </a:xfrm>
              <a:blipFill>
                <a:blip r:embed="rId2"/>
                <a:stretch>
                  <a:fillRect l="-1541" t="-2101"/>
                </a:stretch>
              </a:blipFill>
            </p:spPr>
            <p:txBody>
              <a:bodyPr/>
              <a:lstStyle/>
              <a:p>
                <a:r>
                  <a:rPr lang="pt-BR">
                    <a:noFill/>
                  </a:rPr>
                  <a:t> </a:t>
                </a:r>
              </a:p>
            </p:txBody>
          </p:sp>
        </mc:Fallback>
      </mc:AlternateContent>
      <p:pic>
        <p:nvPicPr>
          <p:cNvPr id="2050" name="Picture 2" descr="Resultado de imagem para grade">
            <a:extLst>
              <a:ext uri="{FF2B5EF4-FFF2-40B4-BE49-F238E27FC236}">
                <a16:creationId xmlns:a16="http://schemas.microsoft.com/office/drawing/2014/main" id="{67FB8FA0-18C6-4E0B-A47D-C342236FF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569" y="1619420"/>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Cantos Arredondados 2">
            <a:extLst>
              <a:ext uri="{FF2B5EF4-FFF2-40B4-BE49-F238E27FC236}">
                <a16:creationId xmlns:a16="http://schemas.microsoft.com/office/drawing/2014/main" id="{ACDFF83F-8A85-40E0-AF38-8A78D76E3951}"/>
              </a:ext>
            </a:extLst>
          </p:cNvPr>
          <p:cNvSpPr/>
          <p:nvPr/>
        </p:nvSpPr>
        <p:spPr>
          <a:xfrm>
            <a:off x="8201464" y="5950634"/>
            <a:ext cx="225083" cy="225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Cantos Arredondados 6">
            <a:extLst>
              <a:ext uri="{FF2B5EF4-FFF2-40B4-BE49-F238E27FC236}">
                <a16:creationId xmlns:a16="http://schemas.microsoft.com/office/drawing/2014/main" id="{49439802-8B16-4E25-A785-08A2050CFF13}"/>
              </a:ext>
            </a:extLst>
          </p:cNvPr>
          <p:cNvSpPr/>
          <p:nvPr/>
        </p:nvSpPr>
        <p:spPr>
          <a:xfrm>
            <a:off x="8438272" y="5723199"/>
            <a:ext cx="225083" cy="225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4120484F-4C7C-4FF0-AE06-6A0C44419292}"/>
              </a:ext>
            </a:extLst>
          </p:cNvPr>
          <p:cNvSpPr/>
          <p:nvPr/>
        </p:nvSpPr>
        <p:spPr>
          <a:xfrm>
            <a:off x="8675080" y="5723198"/>
            <a:ext cx="225083" cy="225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9113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720F6-2AE0-4132-BC23-C783873C7128}"/>
              </a:ext>
            </a:extLst>
          </p:cNvPr>
          <p:cNvSpPr>
            <a:spLocks noGrp="1"/>
          </p:cNvSpPr>
          <p:nvPr>
            <p:ph type="title"/>
          </p:nvPr>
        </p:nvSpPr>
        <p:spPr/>
        <p:txBody>
          <a:bodyPr/>
          <a:lstStyle/>
          <a:p>
            <a:r>
              <a:rPr lang="pt-BR" dirty="0"/>
              <a:t>Etapas Principais</a:t>
            </a:r>
          </a:p>
        </p:txBody>
      </p:sp>
      <p:pic>
        <p:nvPicPr>
          <p:cNvPr id="6" name="Imagem 5">
            <a:extLst>
              <a:ext uri="{FF2B5EF4-FFF2-40B4-BE49-F238E27FC236}">
                <a16:creationId xmlns:a16="http://schemas.microsoft.com/office/drawing/2014/main" id="{CE1AE719-BD4F-4F44-AD30-67C887832DDE}"/>
              </a:ext>
            </a:extLst>
          </p:cNvPr>
          <p:cNvPicPr>
            <a:picLocks noChangeAspect="1"/>
          </p:cNvPicPr>
          <p:nvPr/>
        </p:nvPicPr>
        <p:blipFill>
          <a:blip r:embed="rId2"/>
          <a:stretch>
            <a:fillRect/>
          </a:stretch>
        </p:blipFill>
        <p:spPr>
          <a:xfrm>
            <a:off x="284214" y="2501691"/>
            <a:ext cx="10538810" cy="2558635"/>
          </a:xfrm>
          <a:prstGeom prst="rect">
            <a:avLst/>
          </a:prstGeom>
        </p:spPr>
      </p:pic>
    </p:spTree>
    <p:extLst>
      <p:ext uri="{BB962C8B-B14F-4D97-AF65-F5344CB8AC3E}">
        <p14:creationId xmlns:p14="http://schemas.microsoft.com/office/powerpoint/2010/main" val="3419285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0EC3DF17-7D9A-4745-A029-B10FF7A8F50C}"/>
                  </a:ext>
                </a:extLst>
              </p:cNvPr>
              <p:cNvSpPr>
                <a:spLocks noGrp="1"/>
              </p:cNvSpPr>
              <p:nvPr>
                <p:ph type="title"/>
              </p:nvPr>
            </p:nvSpPr>
            <p:spPr>
              <a:xfrm>
                <a:off x="838200" y="365125"/>
                <a:ext cx="10515600" cy="450801"/>
              </a:xfrm>
            </p:spPr>
            <p:txBody>
              <a:bodyPr>
                <a:normAutofit fontScale="90000"/>
              </a:bodyPr>
              <a:lstStyle/>
              <a:p>
                <a:r>
                  <a:rPr lang="pt-BR" b="1" dirty="0"/>
                  <a:t>Algoritmo de </a:t>
                </a:r>
                <a:r>
                  <a:rPr lang="pt-BR" b="1" dirty="0" err="1"/>
                  <a:t>Bresenham</a:t>
                </a:r>
                <a:r>
                  <a:rPr lang="pt-BR" b="1" dirty="0"/>
                  <a:t> – Apenas para </a:t>
                </a:r>
                <a14:m>
                  <m:oMath xmlns:m="http://schemas.openxmlformats.org/officeDocument/2006/math">
                    <m:r>
                      <a:rPr lang="pt-BR" b="1" i="0" smtClean="0">
                        <a:latin typeface="Cambria Math" panose="02040503050406030204" pitchFamily="18" charset="0"/>
                      </a:rPr>
                      <m:t>𝚫</m:t>
                    </m:r>
                    <m:r>
                      <a:rPr lang="pt-BR" b="1" i="0" smtClean="0">
                        <a:latin typeface="Cambria Math" panose="02040503050406030204" pitchFamily="18" charset="0"/>
                      </a:rPr>
                      <m:t>𝐱</m:t>
                    </m:r>
                    <m:r>
                      <a:rPr lang="pt-BR" b="1" i="0" smtClean="0">
                        <a:latin typeface="Cambria Math" panose="02040503050406030204" pitchFamily="18" charset="0"/>
                      </a:rPr>
                      <m:t>&gt;</m:t>
                    </m:r>
                    <m:r>
                      <a:rPr lang="pt-BR" b="1" i="0" smtClean="0">
                        <a:latin typeface="Cambria Math" panose="02040503050406030204" pitchFamily="18" charset="0"/>
                      </a:rPr>
                      <m:t>𝚫</m:t>
                    </m:r>
                    <m:r>
                      <a:rPr lang="pt-BR" b="1" i="0" smtClean="0">
                        <a:latin typeface="Cambria Math" panose="02040503050406030204" pitchFamily="18" charset="0"/>
                      </a:rPr>
                      <m:t>𝐲</m:t>
                    </m:r>
                  </m:oMath>
                </a14:m>
                <a:endParaRPr lang="pt-BR" b="1" dirty="0"/>
              </a:p>
            </p:txBody>
          </p:sp>
        </mc:Choice>
        <mc:Fallback xmlns="">
          <p:sp>
            <p:nvSpPr>
              <p:cNvPr id="2" name="Título 1">
                <a:extLst>
                  <a:ext uri="{FF2B5EF4-FFF2-40B4-BE49-F238E27FC236}">
                    <a16:creationId xmlns:a16="http://schemas.microsoft.com/office/drawing/2014/main" id="{0EC3DF17-7D9A-4745-A029-B10FF7A8F50C}"/>
                  </a:ext>
                </a:extLst>
              </p:cNvPr>
              <p:cNvSpPr>
                <a:spLocks noGrp="1" noRot="1" noChangeAspect="1" noMove="1" noResize="1" noEditPoints="1" noAdjustHandles="1" noChangeArrowheads="1" noChangeShapeType="1" noTextEdit="1"/>
              </p:cNvSpPr>
              <p:nvPr>
                <p:ph type="title"/>
              </p:nvPr>
            </p:nvSpPr>
            <p:spPr>
              <a:xfrm>
                <a:off x="838200" y="365125"/>
                <a:ext cx="10515600" cy="450801"/>
              </a:xfrm>
              <a:blipFill>
                <a:blip r:embed="rId2"/>
                <a:stretch>
                  <a:fillRect l="-2087" t="-59459" b="-78378"/>
                </a:stretch>
              </a:blipFill>
            </p:spPr>
            <p:txBody>
              <a:bodyPr/>
              <a:lstStyle/>
              <a:p>
                <a:r>
                  <a:rPr lang="pt-BR">
                    <a:noFill/>
                  </a:rPr>
                  <a:t> </a:t>
                </a:r>
              </a:p>
            </p:txBody>
          </p:sp>
        </mc:Fallback>
      </mc:AlternateContent>
      <p:sp>
        <p:nvSpPr>
          <p:cNvPr id="3" name="Espaço Reservado para Conteúdo 2">
            <a:extLst>
              <a:ext uri="{FF2B5EF4-FFF2-40B4-BE49-F238E27FC236}">
                <a16:creationId xmlns:a16="http://schemas.microsoft.com/office/drawing/2014/main" id="{39B4CA7B-355B-4A11-8F24-CC9236AC5FB3}"/>
              </a:ext>
            </a:extLst>
          </p:cNvPr>
          <p:cNvSpPr>
            <a:spLocks noGrp="1"/>
          </p:cNvSpPr>
          <p:nvPr>
            <p:ph idx="1"/>
          </p:nvPr>
        </p:nvSpPr>
        <p:spPr>
          <a:xfrm>
            <a:off x="838200" y="984738"/>
            <a:ext cx="10515600" cy="5192225"/>
          </a:xfrm>
        </p:spPr>
        <p:txBody>
          <a:bodyPr>
            <a:normAutofit lnSpcReduction="10000"/>
          </a:bodyPr>
          <a:lstStyle/>
          <a:p>
            <a:pPr marL="0" indent="0">
              <a:buNone/>
            </a:pPr>
            <a:r>
              <a:rPr lang="pt-BR" b="1" dirty="0"/>
              <a:t>Entrada</a:t>
            </a:r>
            <a:r>
              <a:rPr lang="pt-BR" dirty="0"/>
              <a:t> x[1], y[1], x[2], y[2]</a:t>
            </a:r>
          </a:p>
          <a:p>
            <a:pPr marL="0" indent="0">
              <a:buNone/>
            </a:pPr>
            <a:r>
              <a:rPr lang="pt-BR" dirty="0" err="1"/>
              <a:t>Dx</a:t>
            </a:r>
            <a:r>
              <a:rPr lang="pt-BR" dirty="0"/>
              <a:t> = x[2]-x[1], </a:t>
            </a:r>
            <a:r>
              <a:rPr lang="pt-BR" dirty="0" err="1"/>
              <a:t>Dy</a:t>
            </a:r>
            <a:r>
              <a:rPr lang="pt-BR" dirty="0"/>
              <a:t> = y[2]-y[1]</a:t>
            </a:r>
          </a:p>
          <a:p>
            <a:pPr marL="0" indent="0">
              <a:buNone/>
            </a:pPr>
            <a:r>
              <a:rPr lang="pt-BR" dirty="0"/>
              <a:t> P0 = 2Dy – </a:t>
            </a:r>
            <a:r>
              <a:rPr lang="pt-BR" dirty="0" err="1"/>
              <a:t>Dx</a:t>
            </a:r>
            <a:endParaRPr lang="pt-BR" dirty="0"/>
          </a:p>
          <a:p>
            <a:pPr marL="0" indent="0">
              <a:buNone/>
            </a:pPr>
            <a:r>
              <a:rPr lang="pt-BR" dirty="0">
                <a:solidFill>
                  <a:srgbClr val="FFC000"/>
                </a:solidFill>
              </a:rPr>
              <a:t>//Calcular o inteiro mais próximo do ponto (x[1], y[1])</a:t>
            </a:r>
          </a:p>
          <a:p>
            <a:pPr marL="0" indent="0">
              <a:buNone/>
            </a:pPr>
            <a:r>
              <a:rPr lang="pt-BR" dirty="0"/>
              <a:t>x = </a:t>
            </a:r>
            <a:r>
              <a:rPr lang="pt-BR" b="1" dirty="0"/>
              <a:t>truncar</a:t>
            </a:r>
            <a:r>
              <a:rPr lang="pt-BR" dirty="0"/>
              <a:t>(x[1]+0.5), y = </a:t>
            </a:r>
            <a:r>
              <a:rPr lang="pt-BR" b="1" dirty="0"/>
              <a:t>truncar</a:t>
            </a:r>
            <a:r>
              <a:rPr lang="pt-BR" dirty="0"/>
              <a:t>(y[1]+0.5) </a:t>
            </a:r>
          </a:p>
          <a:p>
            <a:pPr marL="0" indent="0">
              <a:buNone/>
            </a:pPr>
            <a:r>
              <a:rPr lang="pt-BR" dirty="0" err="1"/>
              <a:t>Pk</a:t>
            </a:r>
            <a:r>
              <a:rPr lang="pt-BR" dirty="0"/>
              <a:t> = P0</a:t>
            </a:r>
          </a:p>
          <a:p>
            <a:pPr marL="0" indent="0">
              <a:buNone/>
            </a:pPr>
            <a:r>
              <a:rPr lang="pt-BR" b="1" dirty="0"/>
              <a:t>Enquanto </a:t>
            </a:r>
            <a:r>
              <a:rPr lang="pt-BR" dirty="0">
                <a:solidFill>
                  <a:schemeClr val="accent6">
                    <a:lumMod val="50000"/>
                  </a:schemeClr>
                </a:solidFill>
              </a:rPr>
              <a:t>x &lt;= x[2], </a:t>
            </a:r>
            <a:r>
              <a:rPr lang="pt-BR" b="1" dirty="0"/>
              <a:t>faça</a:t>
            </a:r>
          </a:p>
          <a:p>
            <a:pPr marL="457200" lvl="1" indent="0">
              <a:buNone/>
            </a:pPr>
            <a:r>
              <a:rPr lang="pt-BR" b="1" dirty="0" err="1"/>
              <a:t>AcenderPixel</a:t>
            </a:r>
            <a:r>
              <a:rPr lang="pt-BR" dirty="0"/>
              <a:t>(x, y)</a:t>
            </a:r>
          </a:p>
          <a:p>
            <a:pPr marL="457200" lvl="1" indent="0">
              <a:buNone/>
            </a:pPr>
            <a:r>
              <a:rPr lang="pt-BR" b="1" dirty="0"/>
              <a:t>Se</a:t>
            </a:r>
            <a:r>
              <a:rPr lang="pt-BR" dirty="0"/>
              <a:t> </a:t>
            </a:r>
            <a:r>
              <a:rPr lang="pt-BR" dirty="0" err="1"/>
              <a:t>Pk</a:t>
            </a:r>
            <a:r>
              <a:rPr lang="pt-BR" dirty="0"/>
              <a:t> &lt; 0 { </a:t>
            </a:r>
            <a:r>
              <a:rPr lang="pt-BR" dirty="0" err="1"/>
              <a:t>Pk</a:t>
            </a:r>
            <a:r>
              <a:rPr lang="pt-BR" dirty="0"/>
              <a:t> = </a:t>
            </a:r>
            <a:r>
              <a:rPr lang="pt-BR" dirty="0" err="1"/>
              <a:t>Pk</a:t>
            </a:r>
            <a:r>
              <a:rPr lang="pt-BR" dirty="0"/>
              <a:t> + 2Dy} </a:t>
            </a:r>
            <a:r>
              <a:rPr lang="pt-BR" b="1" dirty="0"/>
              <a:t>senão</a:t>
            </a:r>
            <a:r>
              <a:rPr lang="pt-BR" dirty="0"/>
              <a:t> { y = y + 1</a:t>
            </a:r>
            <a:r>
              <a:rPr lang="pt-BR" b="1" dirty="0"/>
              <a:t>;</a:t>
            </a:r>
            <a:r>
              <a:rPr lang="pt-BR" dirty="0"/>
              <a:t> </a:t>
            </a:r>
            <a:r>
              <a:rPr lang="pt-BR" dirty="0" err="1"/>
              <a:t>Pk</a:t>
            </a:r>
            <a:r>
              <a:rPr lang="pt-BR" dirty="0"/>
              <a:t> = </a:t>
            </a:r>
            <a:r>
              <a:rPr lang="pt-BR" dirty="0" err="1"/>
              <a:t>Pk</a:t>
            </a:r>
            <a:r>
              <a:rPr lang="pt-BR" dirty="0"/>
              <a:t> + 2Dx – 2Dx }.</a:t>
            </a:r>
          </a:p>
          <a:p>
            <a:pPr marL="457200" lvl="1" indent="0">
              <a:buNone/>
            </a:pPr>
            <a:r>
              <a:rPr lang="pt-BR" dirty="0"/>
              <a:t>x += 1</a:t>
            </a:r>
          </a:p>
          <a:p>
            <a:pPr marL="0" indent="0">
              <a:buNone/>
            </a:pPr>
            <a:r>
              <a:rPr lang="pt-BR" b="1" dirty="0"/>
              <a:t>Fim Enquanto</a:t>
            </a:r>
          </a:p>
          <a:p>
            <a:endParaRPr lang="pt-BR" dirty="0"/>
          </a:p>
        </p:txBody>
      </p:sp>
    </p:spTree>
    <p:extLst>
      <p:ext uri="{BB962C8B-B14F-4D97-AF65-F5344CB8AC3E}">
        <p14:creationId xmlns:p14="http://schemas.microsoft.com/office/powerpoint/2010/main" val="32095260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D6B1EE76-1521-498E-BC6E-98089D2B5B2E}"/>
              </a:ext>
            </a:extLst>
          </p:cNvPr>
          <p:cNvSpPr>
            <a:spLocks noGrp="1"/>
          </p:cNvSpPr>
          <p:nvPr>
            <p:ph type="title"/>
          </p:nvPr>
        </p:nvSpPr>
        <p:spPr/>
        <p:txBody>
          <a:bodyPr/>
          <a:lstStyle/>
          <a:p>
            <a:r>
              <a:rPr lang="pt-BR" dirty="0" err="1"/>
              <a:t>Rasterização</a:t>
            </a:r>
            <a:endParaRPr lang="pt-BR" dirty="0"/>
          </a:p>
        </p:txBody>
      </p:sp>
      <p:sp>
        <p:nvSpPr>
          <p:cNvPr id="5" name="Espaço Reservado para Texto 4">
            <a:extLst>
              <a:ext uri="{FF2B5EF4-FFF2-40B4-BE49-F238E27FC236}">
                <a16:creationId xmlns:a16="http://schemas.microsoft.com/office/drawing/2014/main" id="{A27EDA34-64F7-4E39-847F-B60830784DDE}"/>
              </a:ext>
            </a:extLst>
          </p:cNvPr>
          <p:cNvSpPr>
            <a:spLocks noGrp="1"/>
          </p:cNvSpPr>
          <p:nvPr>
            <p:ph type="body" idx="1"/>
          </p:nvPr>
        </p:nvSpPr>
        <p:spPr/>
        <p:txBody>
          <a:bodyPr/>
          <a:lstStyle/>
          <a:p>
            <a:r>
              <a:rPr lang="pt-BR" dirty="0"/>
              <a:t>Polígonos</a:t>
            </a:r>
          </a:p>
        </p:txBody>
      </p:sp>
    </p:spTree>
    <p:extLst>
      <p:ext uri="{BB962C8B-B14F-4D97-AF65-F5344CB8AC3E}">
        <p14:creationId xmlns:p14="http://schemas.microsoft.com/office/powerpoint/2010/main" val="617994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CB692550-F9D9-40A5-A137-244B12914487}"/>
              </a:ext>
            </a:extLst>
          </p:cNvPr>
          <p:cNvSpPr>
            <a:spLocks noGrp="1"/>
          </p:cNvSpPr>
          <p:nvPr>
            <p:ph type="title"/>
          </p:nvPr>
        </p:nvSpPr>
        <p:spPr/>
        <p:txBody>
          <a:bodyPr/>
          <a:lstStyle/>
          <a:p>
            <a:r>
              <a:rPr lang="pt-BR" dirty="0"/>
              <a:t>Algoritmos de Preenchimento de Polígono</a:t>
            </a:r>
          </a:p>
        </p:txBody>
      </p:sp>
      <p:sp>
        <p:nvSpPr>
          <p:cNvPr id="5" name="Espaço Reservado para Conteúdo 4">
            <a:extLst>
              <a:ext uri="{FF2B5EF4-FFF2-40B4-BE49-F238E27FC236}">
                <a16:creationId xmlns:a16="http://schemas.microsoft.com/office/drawing/2014/main" id="{D5CFB94C-0BB2-40F6-9DAF-D2BC0FDEEC02}"/>
              </a:ext>
            </a:extLst>
          </p:cNvPr>
          <p:cNvSpPr>
            <a:spLocks noGrp="1"/>
          </p:cNvSpPr>
          <p:nvPr>
            <p:ph idx="1"/>
          </p:nvPr>
        </p:nvSpPr>
        <p:spPr>
          <a:xfrm>
            <a:off x="838200" y="1825625"/>
            <a:ext cx="5647006" cy="4351338"/>
          </a:xfrm>
        </p:spPr>
        <p:txBody>
          <a:bodyPr/>
          <a:lstStyle/>
          <a:p>
            <a:r>
              <a:rPr lang="pt-BR" dirty="0"/>
              <a:t>Existem muitos algoritmos de preenchimento de polígonos. Estamos interessados naqueles que podem ser usados na </a:t>
            </a:r>
            <a:r>
              <a:rPr lang="pt-BR" i="1" dirty="0"/>
              <a:t>pipeline</a:t>
            </a:r>
            <a:r>
              <a:rPr lang="pt-BR" dirty="0"/>
              <a:t> gráfica. Ou seja, que geram fragmentos discretos.</a:t>
            </a:r>
          </a:p>
          <a:p>
            <a:r>
              <a:rPr lang="pt-BR" dirty="0"/>
              <a:t>Recebem os vértices de um polígono.</a:t>
            </a:r>
          </a:p>
          <a:p>
            <a:r>
              <a:rPr lang="pt-BR" dirty="0"/>
              <a:t>Produzem fragmentos (pixels) que estejam no interior do polígono.</a:t>
            </a:r>
          </a:p>
          <a:p>
            <a:endParaRPr lang="pt-BR" dirty="0"/>
          </a:p>
        </p:txBody>
      </p:sp>
      <p:pic>
        <p:nvPicPr>
          <p:cNvPr id="6" name="Imagem 5">
            <a:extLst>
              <a:ext uri="{FF2B5EF4-FFF2-40B4-BE49-F238E27FC236}">
                <a16:creationId xmlns:a16="http://schemas.microsoft.com/office/drawing/2014/main" id="{32265EA9-4925-47F6-A664-1E469D9D6040}"/>
              </a:ext>
            </a:extLst>
          </p:cNvPr>
          <p:cNvPicPr>
            <a:picLocks noChangeAspect="1"/>
          </p:cNvPicPr>
          <p:nvPr/>
        </p:nvPicPr>
        <p:blipFill>
          <a:blip r:embed="rId2"/>
          <a:stretch>
            <a:fillRect/>
          </a:stretch>
        </p:blipFill>
        <p:spPr>
          <a:xfrm>
            <a:off x="7448842" y="1952538"/>
            <a:ext cx="3552093" cy="3885102"/>
          </a:xfrm>
          <a:prstGeom prst="rect">
            <a:avLst/>
          </a:prstGeom>
        </p:spPr>
      </p:pic>
    </p:spTree>
    <p:extLst>
      <p:ext uri="{BB962C8B-B14F-4D97-AF65-F5344CB8AC3E}">
        <p14:creationId xmlns:p14="http://schemas.microsoft.com/office/powerpoint/2010/main" val="296763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C171138-6289-4CA7-A790-DA7BA89EC082}"/>
              </a:ext>
            </a:extLst>
          </p:cNvPr>
          <p:cNvSpPr>
            <a:spLocks noGrp="1"/>
          </p:cNvSpPr>
          <p:nvPr>
            <p:ph type="title"/>
          </p:nvPr>
        </p:nvSpPr>
        <p:spPr/>
        <p:txBody>
          <a:bodyPr/>
          <a:lstStyle/>
          <a:p>
            <a:r>
              <a:rPr lang="pt-BR" dirty="0"/>
              <a:t>Linha de Varredura e Conversão de Varredura.</a:t>
            </a:r>
          </a:p>
        </p:txBody>
      </p:sp>
      <p:sp>
        <p:nvSpPr>
          <p:cNvPr id="5" name="Espaço Reservado para Conteúdo 4">
            <a:extLst>
              <a:ext uri="{FF2B5EF4-FFF2-40B4-BE49-F238E27FC236}">
                <a16:creationId xmlns:a16="http://schemas.microsoft.com/office/drawing/2014/main" id="{6D772766-D0F3-4528-A266-494F24E12857}"/>
              </a:ext>
            </a:extLst>
          </p:cNvPr>
          <p:cNvSpPr>
            <a:spLocks noGrp="1"/>
          </p:cNvSpPr>
          <p:nvPr>
            <p:ph idx="1"/>
          </p:nvPr>
        </p:nvSpPr>
        <p:spPr/>
        <p:txBody>
          <a:bodyPr/>
          <a:lstStyle/>
          <a:p>
            <a:r>
              <a:rPr lang="pt-BR" dirty="0"/>
              <a:t>Conhecidos, respectivamente, como </a:t>
            </a:r>
            <a:r>
              <a:rPr lang="pt-BR" i="1" dirty="0" err="1"/>
              <a:t>scan</a:t>
            </a:r>
            <a:r>
              <a:rPr lang="pt-BR" i="1" dirty="0"/>
              <a:t> </a:t>
            </a:r>
            <a:r>
              <a:rPr lang="pt-BR" i="1" dirty="0" err="1"/>
              <a:t>line</a:t>
            </a:r>
            <a:r>
              <a:rPr lang="pt-BR" dirty="0"/>
              <a:t> e </a:t>
            </a:r>
            <a:r>
              <a:rPr lang="pt-BR" i="1" dirty="0" err="1"/>
              <a:t>scan</a:t>
            </a:r>
            <a:r>
              <a:rPr lang="pt-BR" i="1" dirty="0"/>
              <a:t> </a:t>
            </a:r>
            <a:r>
              <a:rPr lang="pt-BR" i="1" dirty="0" err="1"/>
              <a:t>convertion</a:t>
            </a:r>
            <a:r>
              <a:rPr lang="pt-BR" dirty="0"/>
              <a:t>.</a:t>
            </a:r>
          </a:p>
        </p:txBody>
      </p:sp>
    </p:spTree>
    <p:extLst>
      <p:ext uri="{BB962C8B-B14F-4D97-AF65-F5344CB8AC3E}">
        <p14:creationId xmlns:p14="http://schemas.microsoft.com/office/powerpoint/2010/main" val="32537826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C171138-6289-4CA7-A790-DA7BA89EC082}"/>
              </a:ext>
            </a:extLst>
          </p:cNvPr>
          <p:cNvSpPr>
            <a:spLocks noGrp="1"/>
          </p:cNvSpPr>
          <p:nvPr>
            <p:ph type="title"/>
          </p:nvPr>
        </p:nvSpPr>
        <p:spPr/>
        <p:txBody>
          <a:bodyPr/>
          <a:lstStyle/>
          <a:p>
            <a:r>
              <a:rPr lang="pt-BR" dirty="0"/>
              <a:t>Linha de Varredura e Conversão de Varredura.</a:t>
            </a:r>
          </a:p>
        </p:txBody>
      </p:sp>
      <p:sp>
        <p:nvSpPr>
          <p:cNvPr id="5" name="Espaço Reservado para Conteúdo 4">
            <a:extLst>
              <a:ext uri="{FF2B5EF4-FFF2-40B4-BE49-F238E27FC236}">
                <a16:creationId xmlns:a16="http://schemas.microsoft.com/office/drawing/2014/main" id="{6D772766-D0F3-4528-A266-494F24E12857}"/>
              </a:ext>
            </a:extLst>
          </p:cNvPr>
          <p:cNvSpPr>
            <a:spLocks noGrp="1"/>
          </p:cNvSpPr>
          <p:nvPr>
            <p:ph idx="1"/>
          </p:nvPr>
        </p:nvSpPr>
        <p:spPr/>
        <p:txBody>
          <a:bodyPr/>
          <a:lstStyle/>
          <a:p>
            <a:r>
              <a:rPr lang="pt-BR" dirty="0"/>
              <a:t>Conhecidos, respectivamente, como </a:t>
            </a:r>
            <a:r>
              <a:rPr lang="pt-BR" i="1" dirty="0" err="1"/>
              <a:t>scan</a:t>
            </a:r>
            <a:r>
              <a:rPr lang="pt-BR" i="1" dirty="0"/>
              <a:t> </a:t>
            </a:r>
            <a:r>
              <a:rPr lang="pt-BR" i="1" dirty="0" err="1"/>
              <a:t>line</a:t>
            </a:r>
            <a:r>
              <a:rPr lang="pt-BR" dirty="0"/>
              <a:t> e </a:t>
            </a:r>
            <a:r>
              <a:rPr lang="pt-BR" i="1" dirty="0" err="1"/>
              <a:t>scan</a:t>
            </a:r>
            <a:r>
              <a:rPr lang="pt-BR" i="1" dirty="0"/>
              <a:t> </a:t>
            </a:r>
            <a:r>
              <a:rPr lang="pt-BR" i="1" dirty="0" err="1"/>
              <a:t>convertion</a:t>
            </a:r>
            <a:r>
              <a:rPr lang="pt-BR" dirty="0"/>
              <a:t>.</a:t>
            </a:r>
          </a:p>
        </p:txBody>
      </p:sp>
      <p:pic>
        <p:nvPicPr>
          <p:cNvPr id="29698" name="Picture 2" descr="Imagem relacionada">
            <a:extLst>
              <a:ext uri="{FF2B5EF4-FFF2-40B4-BE49-F238E27FC236}">
                <a16:creationId xmlns:a16="http://schemas.microsoft.com/office/drawing/2014/main" id="{733B495B-9A36-4CE9-A31D-2F8D6AB40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102" y="2302927"/>
            <a:ext cx="7756060" cy="4189948"/>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D64500F-1391-4527-A7F9-ECE80DBF6381}"/>
              </a:ext>
            </a:extLst>
          </p:cNvPr>
          <p:cNvSpPr/>
          <p:nvPr/>
        </p:nvSpPr>
        <p:spPr>
          <a:xfrm>
            <a:off x="4937760" y="3748075"/>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8417BE7-7D32-4C8A-8C0D-DB4750C7FDA5}"/>
              </a:ext>
            </a:extLst>
          </p:cNvPr>
          <p:cNvSpPr/>
          <p:nvPr/>
        </p:nvSpPr>
        <p:spPr>
          <a:xfrm>
            <a:off x="6185132" y="4983687"/>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51F0AE9-DB27-4D71-9350-FCC49A4F9019}"/>
              </a:ext>
            </a:extLst>
          </p:cNvPr>
          <p:cNvSpPr/>
          <p:nvPr/>
        </p:nvSpPr>
        <p:spPr>
          <a:xfrm>
            <a:off x="7355058" y="3163301"/>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8252B20F-0F82-4C9F-8CDE-12F8640CC97F}"/>
              </a:ext>
            </a:extLst>
          </p:cNvPr>
          <p:cNvCxnSpPr>
            <a:stCxn id="6" idx="3"/>
          </p:cNvCxnSpPr>
          <p:nvPr/>
        </p:nvCxnSpPr>
        <p:spPr>
          <a:xfrm flipV="1">
            <a:off x="5514535" y="3429000"/>
            <a:ext cx="1985926" cy="61146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48AE9C1D-7950-4690-8075-A8AC8F15EF29}"/>
              </a:ext>
            </a:extLst>
          </p:cNvPr>
          <p:cNvCxnSpPr>
            <a:cxnSpLocks/>
          </p:cNvCxnSpPr>
          <p:nvPr/>
        </p:nvCxnSpPr>
        <p:spPr>
          <a:xfrm>
            <a:off x="4937760" y="4165779"/>
            <a:ext cx="1569738" cy="11102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6AAE15A5-DBAE-4DF0-A416-F0891F532AC2}"/>
              </a:ext>
            </a:extLst>
          </p:cNvPr>
          <p:cNvCxnSpPr>
            <a:cxnSpLocks/>
          </p:cNvCxnSpPr>
          <p:nvPr/>
        </p:nvCxnSpPr>
        <p:spPr>
          <a:xfrm flipV="1">
            <a:off x="6473519" y="3581400"/>
            <a:ext cx="1179342" cy="158513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D1902DB-7AF7-497A-816E-109E67C42C54}"/>
              </a:ext>
            </a:extLst>
          </p:cNvPr>
          <p:cNvCxnSpPr>
            <a:cxnSpLocks/>
          </p:cNvCxnSpPr>
          <p:nvPr/>
        </p:nvCxnSpPr>
        <p:spPr>
          <a:xfrm flipV="1">
            <a:off x="4079631" y="2990421"/>
            <a:ext cx="4121834" cy="734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033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C171138-6289-4CA7-A790-DA7BA89EC082}"/>
              </a:ext>
            </a:extLst>
          </p:cNvPr>
          <p:cNvSpPr>
            <a:spLocks noGrp="1"/>
          </p:cNvSpPr>
          <p:nvPr>
            <p:ph type="title"/>
          </p:nvPr>
        </p:nvSpPr>
        <p:spPr/>
        <p:txBody>
          <a:bodyPr/>
          <a:lstStyle/>
          <a:p>
            <a:r>
              <a:rPr lang="pt-BR" dirty="0"/>
              <a:t>Linha de Varredura e Conversão de Varredura.</a:t>
            </a:r>
          </a:p>
        </p:txBody>
      </p:sp>
      <p:sp>
        <p:nvSpPr>
          <p:cNvPr id="5" name="Espaço Reservado para Conteúdo 4">
            <a:extLst>
              <a:ext uri="{FF2B5EF4-FFF2-40B4-BE49-F238E27FC236}">
                <a16:creationId xmlns:a16="http://schemas.microsoft.com/office/drawing/2014/main" id="{6D772766-D0F3-4528-A266-494F24E12857}"/>
              </a:ext>
            </a:extLst>
          </p:cNvPr>
          <p:cNvSpPr>
            <a:spLocks noGrp="1"/>
          </p:cNvSpPr>
          <p:nvPr>
            <p:ph idx="1"/>
          </p:nvPr>
        </p:nvSpPr>
        <p:spPr/>
        <p:txBody>
          <a:bodyPr/>
          <a:lstStyle/>
          <a:p>
            <a:r>
              <a:rPr lang="pt-BR" dirty="0"/>
              <a:t>Conhecidos, respectivamente, como </a:t>
            </a:r>
            <a:r>
              <a:rPr lang="pt-BR" i="1" dirty="0" err="1"/>
              <a:t>scan</a:t>
            </a:r>
            <a:r>
              <a:rPr lang="pt-BR" i="1" dirty="0"/>
              <a:t> </a:t>
            </a:r>
            <a:r>
              <a:rPr lang="pt-BR" i="1" dirty="0" err="1"/>
              <a:t>line</a:t>
            </a:r>
            <a:r>
              <a:rPr lang="pt-BR" dirty="0"/>
              <a:t> e </a:t>
            </a:r>
            <a:r>
              <a:rPr lang="pt-BR" i="1" dirty="0" err="1"/>
              <a:t>scan</a:t>
            </a:r>
            <a:r>
              <a:rPr lang="pt-BR" i="1" dirty="0"/>
              <a:t> </a:t>
            </a:r>
            <a:r>
              <a:rPr lang="pt-BR" i="1" dirty="0" err="1"/>
              <a:t>convertion</a:t>
            </a:r>
            <a:r>
              <a:rPr lang="pt-BR" dirty="0"/>
              <a:t>.</a:t>
            </a:r>
          </a:p>
        </p:txBody>
      </p:sp>
      <p:pic>
        <p:nvPicPr>
          <p:cNvPr id="29698" name="Picture 2" descr="Imagem relacionada">
            <a:extLst>
              <a:ext uri="{FF2B5EF4-FFF2-40B4-BE49-F238E27FC236}">
                <a16:creationId xmlns:a16="http://schemas.microsoft.com/office/drawing/2014/main" id="{733B495B-9A36-4CE9-A31D-2F8D6AB40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102" y="2302927"/>
            <a:ext cx="7756060" cy="4189948"/>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D64500F-1391-4527-A7F9-ECE80DBF6381}"/>
              </a:ext>
            </a:extLst>
          </p:cNvPr>
          <p:cNvSpPr/>
          <p:nvPr/>
        </p:nvSpPr>
        <p:spPr>
          <a:xfrm>
            <a:off x="4937760" y="3748075"/>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8417BE7-7D32-4C8A-8C0D-DB4750C7FDA5}"/>
              </a:ext>
            </a:extLst>
          </p:cNvPr>
          <p:cNvSpPr/>
          <p:nvPr/>
        </p:nvSpPr>
        <p:spPr>
          <a:xfrm>
            <a:off x="6185132" y="4983687"/>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51F0AE9-DB27-4D71-9350-FCC49A4F9019}"/>
              </a:ext>
            </a:extLst>
          </p:cNvPr>
          <p:cNvSpPr/>
          <p:nvPr/>
        </p:nvSpPr>
        <p:spPr>
          <a:xfrm>
            <a:off x="7355058" y="3163301"/>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8252B20F-0F82-4C9F-8CDE-12F8640CC97F}"/>
              </a:ext>
            </a:extLst>
          </p:cNvPr>
          <p:cNvCxnSpPr>
            <a:stCxn id="6" idx="3"/>
          </p:cNvCxnSpPr>
          <p:nvPr/>
        </p:nvCxnSpPr>
        <p:spPr>
          <a:xfrm flipV="1">
            <a:off x="5514535" y="3429000"/>
            <a:ext cx="1985926" cy="61146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48AE9C1D-7950-4690-8075-A8AC8F15EF29}"/>
              </a:ext>
            </a:extLst>
          </p:cNvPr>
          <p:cNvCxnSpPr>
            <a:cxnSpLocks/>
          </p:cNvCxnSpPr>
          <p:nvPr/>
        </p:nvCxnSpPr>
        <p:spPr>
          <a:xfrm>
            <a:off x="4937760" y="4165779"/>
            <a:ext cx="1569738" cy="11102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6AAE15A5-DBAE-4DF0-A416-F0891F532AC2}"/>
              </a:ext>
            </a:extLst>
          </p:cNvPr>
          <p:cNvCxnSpPr>
            <a:cxnSpLocks/>
          </p:cNvCxnSpPr>
          <p:nvPr/>
        </p:nvCxnSpPr>
        <p:spPr>
          <a:xfrm flipV="1">
            <a:off x="6473519" y="3581400"/>
            <a:ext cx="1179342" cy="158513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2D1902DB-7AF7-497A-816E-109E67C42C54}"/>
              </a:ext>
            </a:extLst>
          </p:cNvPr>
          <p:cNvCxnSpPr>
            <a:cxnSpLocks/>
          </p:cNvCxnSpPr>
          <p:nvPr/>
        </p:nvCxnSpPr>
        <p:spPr>
          <a:xfrm flipV="1">
            <a:off x="4079631" y="2990421"/>
            <a:ext cx="4121834" cy="734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642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C171138-6289-4CA7-A790-DA7BA89EC082}"/>
              </a:ext>
            </a:extLst>
          </p:cNvPr>
          <p:cNvSpPr>
            <a:spLocks noGrp="1"/>
          </p:cNvSpPr>
          <p:nvPr>
            <p:ph type="title"/>
          </p:nvPr>
        </p:nvSpPr>
        <p:spPr/>
        <p:txBody>
          <a:bodyPr/>
          <a:lstStyle/>
          <a:p>
            <a:r>
              <a:rPr lang="pt-BR" dirty="0"/>
              <a:t>Linha de Varredura e Conversão de Varredura.</a:t>
            </a:r>
          </a:p>
        </p:txBody>
      </p:sp>
      <p:sp>
        <p:nvSpPr>
          <p:cNvPr id="5" name="Espaço Reservado para Conteúdo 4">
            <a:extLst>
              <a:ext uri="{FF2B5EF4-FFF2-40B4-BE49-F238E27FC236}">
                <a16:creationId xmlns:a16="http://schemas.microsoft.com/office/drawing/2014/main" id="{6D772766-D0F3-4528-A266-494F24E12857}"/>
              </a:ext>
            </a:extLst>
          </p:cNvPr>
          <p:cNvSpPr>
            <a:spLocks noGrp="1"/>
          </p:cNvSpPr>
          <p:nvPr>
            <p:ph idx="1"/>
          </p:nvPr>
        </p:nvSpPr>
        <p:spPr/>
        <p:txBody>
          <a:bodyPr/>
          <a:lstStyle/>
          <a:p>
            <a:r>
              <a:rPr lang="pt-BR" dirty="0"/>
              <a:t>Conhecidos, respectivamente, como </a:t>
            </a:r>
            <a:r>
              <a:rPr lang="pt-BR" i="1" dirty="0" err="1"/>
              <a:t>scan</a:t>
            </a:r>
            <a:r>
              <a:rPr lang="pt-BR" i="1" dirty="0"/>
              <a:t> </a:t>
            </a:r>
            <a:r>
              <a:rPr lang="pt-BR" i="1" dirty="0" err="1"/>
              <a:t>line</a:t>
            </a:r>
            <a:r>
              <a:rPr lang="pt-BR" dirty="0"/>
              <a:t> e </a:t>
            </a:r>
            <a:r>
              <a:rPr lang="pt-BR" i="1" dirty="0" err="1"/>
              <a:t>scan</a:t>
            </a:r>
            <a:r>
              <a:rPr lang="pt-BR" i="1" dirty="0"/>
              <a:t> </a:t>
            </a:r>
            <a:r>
              <a:rPr lang="pt-BR" i="1" dirty="0" err="1"/>
              <a:t>convertion</a:t>
            </a:r>
            <a:r>
              <a:rPr lang="pt-BR" dirty="0"/>
              <a:t>.</a:t>
            </a:r>
          </a:p>
        </p:txBody>
      </p:sp>
      <p:pic>
        <p:nvPicPr>
          <p:cNvPr id="29698" name="Picture 2" descr="Imagem relacionada">
            <a:extLst>
              <a:ext uri="{FF2B5EF4-FFF2-40B4-BE49-F238E27FC236}">
                <a16:creationId xmlns:a16="http://schemas.microsoft.com/office/drawing/2014/main" id="{733B495B-9A36-4CE9-A31D-2F8D6AB40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102" y="2302927"/>
            <a:ext cx="7756060" cy="4189948"/>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D64500F-1391-4527-A7F9-ECE80DBF6381}"/>
              </a:ext>
            </a:extLst>
          </p:cNvPr>
          <p:cNvSpPr/>
          <p:nvPr/>
        </p:nvSpPr>
        <p:spPr>
          <a:xfrm>
            <a:off x="4937760" y="3748075"/>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8417BE7-7D32-4C8A-8C0D-DB4750C7FDA5}"/>
              </a:ext>
            </a:extLst>
          </p:cNvPr>
          <p:cNvSpPr/>
          <p:nvPr/>
        </p:nvSpPr>
        <p:spPr>
          <a:xfrm>
            <a:off x="6185132" y="4983687"/>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51F0AE9-DB27-4D71-9350-FCC49A4F9019}"/>
              </a:ext>
            </a:extLst>
          </p:cNvPr>
          <p:cNvSpPr/>
          <p:nvPr/>
        </p:nvSpPr>
        <p:spPr>
          <a:xfrm>
            <a:off x="7355058" y="3163301"/>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8252B20F-0F82-4C9F-8CDE-12F8640CC97F}"/>
              </a:ext>
            </a:extLst>
          </p:cNvPr>
          <p:cNvCxnSpPr>
            <a:stCxn id="6" idx="3"/>
          </p:cNvCxnSpPr>
          <p:nvPr/>
        </p:nvCxnSpPr>
        <p:spPr>
          <a:xfrm flipV="1">
            <a:off x="5514535" y="3429000"/>
            <a:ext cx="1985926" cy="61146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48AE9C1D-7950-4690-8075-A8AC8F15EF29}"/>
              </a:ext>
            </a:extLst>
          </p:cNvPr>
          <p:cNvCxnSpPr>
            <a:cxnSpLocks/>
          </p:cNvCxnSpPr>
          <p:nvPr/>
        </p:nvCxnSpPr>
        <p:spPr>
          <a:xfrm>
            <a:off x="4937760" y="4165779"/>
            <a:ext cx="1569738" cy="11102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6AAE15A5-DBAE-4DF0-A416-F0891F532AC2}"/>
              </a:ext>
            </a:extLst>
          </p:cNvPr>
          <p:cNvCxnSpPr>
            <a:cxnSpLocks/>
          </p:cNvCxnSpPr>
          <p:nvPr/>
        </p:nvCxnSpPr>
        <p:spPr>
          <a:xfrm flipV="1">
            <a:off x="6473519" y="3581400"/>
            <a:ext cx="1179342" cy="158513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C19D5D60-2A8D-4164-9DE8-49C7C132EAF0}"/>
              </a:ext>
            </a:extLst>
          </p:cNvPr>
          <p:cNvCxnSpPr>
            <a:cxnSpLocks/>
          </p:cNvCxnSpPr>
          <p:nvPr/>
        </p:nvCxnSpPr>
        <p:spPr>
          <a:xfrm flipV="1">
            <a:off x="4035083" y="3494190"/>
            <a:ext cx="4121834" cy="73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Retângulo 12">
            <a:extLst>
              <a:ext uri="{FF2B5EF4-FFF2-40B4-BE49-F238E27FC236}">
                <a16:creationId xmlns:a16="http://schemas.microsoft.com/office/drawing/2014/main" id="{B2EDDBA1-A7AF-4B1D-9DBF-0C6DC68B6833}"/>
              </a:ext>
            </a:extLst>
          </p:cNvPr>
          <p:cNvSpPr/>
          <p:nvPr/>
        </p:nvSpPr>
        <p:spPr>
          <a:xfrm>
            <a:off x="6761906" y="3179474"/>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838521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C171138-6289-4CA7-A790-DA7BA89EC082}"/>
              </a:ext>
            </a:extLst>
          </p:cNvPr>
          <p:cNvSpPr>
            <a:spLocks noGrp="1"/>
          </p:cNvSpPr>
          <p:nvPr>
            <p:ph type="title"/>
          </p:nvPr>
        </p:nvSpPr>
        <p:spPr/>
        <p:txBody>
          <a:bodyPr/>
          <a:lstStyle/>
          <a:p>
            <a:r>
              <a:rPr lang="pt-BR" dirty="0"/>
              <a:t>Linha de Varredura e Conversão de Varredura.</a:t>
            </a:r>
          </a:p>
        </p:txBody>
      </p:sp>
      <p:sp>
        <p:nvSpPr>
          <p:cNvPr id="5" name="Espaço Reservado para Conteúdo 4">
            <a:extLst>
              <a:ext uri="{FF2B5EF4-FFF2-40B4-BE49-F238E27FC236}">
                <a16:creationId xmlns:a16="http://schemas.microsoft.com/office/drawing/2014/main" id="{6D772766-D0F3-4528-A266-494F24E12857}"/>
              </a:ext>
            </a:extLst>
          </p:cNvPr>
          <p:cNvSpPr>
            <a:spLocks noGrp="1"/>
          </p:cNvSpPr>
          <p:nvPr>
            <p:ph idx="1"/>
          </p:nvPr>
        </p:nvSpPr>
        <p:spPr/>
        <p:txBody>
          <a:bodyPr/>
          <a:lstStyle/>
          <a:p>
            <a:r>
              <a:rPr lang="pt-BR" dirty="0"/>
              <a:t>Conhecidos, respectivamente, como </a:t>
            </a:r>
            <a:r>
              <a:rPr lang="pt-BR" i="1" dirty="0" err="1"/>
              <a:t>scan</a:t>
            </a:r>
            <a:r>
              <a:rPr lang="pt-BR" i="1" dirty="0"/>
              <a:t> </a:t>
            </a:r>
            <a:r>
              <a:rPr lang="pt-BR" i="1" dirty="0" err="1"/>
              <a:t>line</a:t>
            </a:r>
            <a:r>
              <a:rPr lang="pt-BR" dirty="0"/>
              <a:t> e </a:t>
            </a:r>
            <a:r>
              <a:rPr lang="pt-BR" i="1" dirty="0" err="1"/>
              <a:t>scan</a:t>
            </a:r>
            <a:r>
              <a:rPr lang="pt-BR" i="1" dirty="0"/>
              <a:t> </a:t>
            </a:r>
            <a:r>
              <a:rPr lang="pt-BR" i="1" dirty="0" err="1"/>
              <a:t>convertion</a:t>
            </a:r>
            <a:r>
              <a:rPr lang="pt-BR" dirty="0"/>
              <a:t>.</a:t>
            </a:r>
          </a:p>
        </p:txBody>
      </p:sp>
      <p:pic>
        <p:nvPicPr>
          <p:cNvPr id="29698" name="Picture 2" descr="Imagem relacionada">
            <a:extLst>
              <a:ext uri="{FF2B5EF4-FFF2-40B4-BE49-F238E27FC236}">
                <a16:creationId xmlns:a16="http://schemas.microsoft.com/office/drawing/2014/main" id="{733B495B-9A36-4CE9-A31D-2F8D6AB40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102" y="2302927"/>
            <a:ext cx="7756060" cy="4189948"/>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D64500F-1391-4527-A7F9-ECE80DBF6381}"/>
              </a:ext>
            </a:extLst>
          </p:cNvPr>
          <p:cNvSpPr/>
          <p:nvPr/>
        </p:nvSpPr>
        <p:spPr>
          <a:xfrm>
            <a:off x="4937760" y="3748075"/>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8417BE7-7D32-4C8A-8C0D-DB4750C7FDA5}"/>
              </a:ext>
            </a:extLst>
          </p:cNvPr>
          <p:cNvSpPr/>
          <p:nvPr/>
        </p:nvSpPr>
        <p:spPr>
          <a:xfrm>
            <a:off x="6185132" y="4983687"/>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51F0AE9-DB27-4D71-9350-FCC49A4F9019}"/>
              </a:ext>
            </a:extLst>
          </p:cNvPr>
          <p:cNvSpPr/>
          <p:nvPr/>
        </p:nvSpPr>
        <p:spPr>
          <a:xfrm>
            <a:off x="7355058" y="3163301"/>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8252B20F-0F82-4C9F-8CDE-12F8640CC97F}"/>
              </a:ext>
            </a:extLst>
          </p:cNvPr>
          <p:cNvCxnSpPr>
            <a:stCxn id="6" idx="3"/>
          </p:cNvCxnSpPr>
          <p:nvPr/>
        </p:nvCxnSpPr>
        <p:spPr>
          <a:xfrm flipV="1">
            <a:off x="5514535" y="3429000"/>
            <a:ext cx="1985926" cy="61146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48AE9C1D-7950-4690-8075-A8AC8F15EF29}"/>
              </a:ext>
            </a:extLst>
          </p:cNvPr>
          <p:cNvCxnSpPr>
            <a:cxnSpLocks/>
          </p:cNvCxnSpPr>
          <p:nvPr/>
        </p:nvCxnSpPr>
        <p:spPr>
          <a:xfrm>
            <a:off x="4937760" y="4165779"/>
            <a:ext cx="1569738" cy="11102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6AAE15A5-DBAE-4DF0-A416-F0891F532AC2}"/>
              </a:ext>
            </a:extLst>
          </p:cNvPr>
          <p:cNvCxnSpPr>
            <a:cxnSpLocks/>
          </p:cNvCxnSpPr>
          <p:nvPr/>
        </p:nvCxnSpPr>
        <p:spPr>
          <a:xfrm flipV="1">
            <a:off x="6473519" y="3581400"/>
            <a:ext cx="1179342" cy="158513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05063B32-3FD4-4104-B094-83804C79252D}"/>
              </a:ext>
            </a:extLst>
          </p:cNvPr>
          <p:cNvCxnSpPr>
            <a:cxnSpLocks/>
          </p:cNvCxnSpPr>
          <p:nvPr/>
        </p:nvCxnSpPr>
        <p:spPr>
          <a:xfrm flipV="1">
            <a:off x="4035083" y="4095780"/>
            <a:ext cx="4121834" cy="73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Retângulo 14">
            <a:extLst>
              <a:ext uri="{FF2B5EF4-FFF2-40B4-BE49-F238E27FC236}">
                <a16:creationId xmlns:a16="http://schemas.microsoft.com/office/drawing/2014/main" id="{C879DE21-EF3E-4143-BF44-6A11948708AA}"/>
              </a:ext>
            </a:extLst>
          </p:cNvPr>
          <p:cNvSpPr/>
          <p:nvPr/>
        </p:nvSpPr>
        <p:spPr>
          <a:xfrm>
            <a:off x="6761906" y="3190960"/>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577184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C171138-6289-4CA7-A790-DA7BA89EC082}"/>
              </a:ext>
            </a:extLst>
          </p:cNvPr>
          <p:cNvSpPr>
            <a:spLocks noGrp="1"/>
          </p:cNvSpPr>
          <p:nvPr>
            <p:ph type="title"/>
          </p:nvPr>
        </p:nvSpPr>
        <p:spPr/>
        <p:txBody>
          <a:bodyPr/>
          <a:lstStyle/>
          <a:p>
            <a:r>
              <a:rPr lang="pt-BR" dirty="0"/>
              <a:t>Linha de Varredura e Conversão de Varredura.</a:t>
            </a:r>
          </a:p>
        </p:txBody>
      </p:sp>
      <p:sp>
        <p:nvSpPr>
          <p:cNvPr id="5" name="Espaço Reservado para Conteúdo 4">
            <a:extLst>
              <a:ext uri="{FF2B5EF4-FFF2-40B4-BE49-F238E27FC236}">
                <a16:creationId xmlns:a16="http://schemas.microsoft.com/office/drawing/2014/main" id="{6D772766-D0F3-4528-A266-494F24E12857}"/>
              </a:ext>
            </a:extLst>
          </p:cNvPr>
          <p:cNvSpPr>
            <a:spLocks noGrp="1"/>
          </p:cNvSpPr>
          <p:nvPr>
            <p:ph idx="1"/>
          </p:nvPr>
        </p:nvSpPr>
        <p:spPr/>
        <p:txBody>
          <a:bodyPr/>
          <a:lstStyle/>
          <a:p>
            <a:r>
              <a:rPr lang="pt-BR" dirty="0"/>
              <a:t>Conhecidos, respectivamente, como </a:t>
            </a:r>
            <a:r>
              <a:rPr lang="pt-BR" i="1" dirty="0" err="1"/>
              <a:t>scan</a:t>
            </a:r>
            <a:r>
              <a:rPr lang="pt-BR" i="1" dirty="0"/>
              <a:t> </a:t>
            </a:r>
            <a:r>
              <a:rPr lang="pt-BR" i="1" dirty="0" err="1"/>
              <a:t>line</a:t>
            </a:r>
            <a:r>
              <a:rPr lang="pt-BR" dirty="0"/>
              <a:t> e </a:t>
            </a:r>
            <a:r>
              <a:rPr lang="pt-BR" i="1" dirty="0" err="1"/>
              <a:t>scan</a:t>
            </a:r>
            <a:r>
              <a:rPr lang="pt-BR" i="1" dirty="0"/>
              <a:t> </a:t>
            </a:r>
            <a:r>
              <a:rPr lang="pt-BR" i="1" dirty="0" err="1"/>
              <a:t>convertion</a:t>
            </a:r>
            <a:r>
              <a:rPr lang="pt-BR" dirty="0"/>
              <a:t>.</a:t>
            </a:r>
          </a:p>
        </p:txBody>
      </p:sp>
      <p:pic>
        <p:nvPicPr>
          <p:cNvPr id="29698" name="Picture 2" descr="Imagem relacionada">
            <a:extLst>
              <a:ext uri="{FF2B5EF4-FFF2-40B4-BE49-F238E27FC236}">
                <a16:creationId xmlns:a16="http://schemas.microsoft.com/office/drawing/2014/main" id="{733B495B-9A36-4CE9-A31D-2F8D6AB40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102" y="2302927"/>
            <a:ext cx="7756060" cy="4189948"/>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D64500F-1391-4527-A7F9-ECE80DBF6381}"/>
              </a:ext>
            </a:extLst>
          </p:cNvPr>
          <p:cNvSpPr/>
          <p:nvPr/>
        </p:nvSpPr>
        <p:spPr>
          <a:xfrm>
            <a:off x="4925433" y="3774763"/>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8417BE7-7D32-4C8A-8C0D-DB4750C7FDA5}"/>
              </a:ext>
            </a:extLst>
          </p:cNvPr>
          <p:cNvSpPr/>
          <p:nvPr/>
        </p:nvSpPr>
        <p:spPr>
          <a:xfrm>
            <a:off x="6185132" y="4983687"/>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51F0AE9-DB27-4D71-9350-FCC49A4F9019}"/>
              </a:ext>
            </a:extLst>
          </p:cNvPr>
          <p:cNvSpPr/>
          <p:nvPr/>
        </p:nvSpPr>
        <p:spPr>
          <a:xfrm>
            <a:off x="7355058" y="3163301"/>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8252B20F-0F82-4C9F-8CDE-12F8640CC97F}"/>
              </a:ext>
            </a:extLst>
          </p:cNvPr>
          <p:cNvCxnSpPr>
            <a:stCxn id="6" idx="3"/>
          </p:cNvCxnSpPr>
          <p:nvPr/>
        </p:nvCxnSpPr>
        <p:spPr>
          <a:xfrm flipV="1">
            <a:off x="5502208" y="3455688"/>
            <a:ext cx="1985926" cy="61146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48AE9C1D-7950-4690-8075-A8AC8F15EF29}"/>
              </a:ext>
            </a:extLst>
          </p:cNvPr>
          <p:cNvCxnSpPr>
            <a:cxnSpLocks/>
          </p:cNvCxnSpPr>
          <p:nvPr/>
        </p:nvCxnSpPr>
        <p:spPr>
          <a:xfrm>
            <a:off x="4937760" y="4165779"/>
            <a:ext cx="1569738" cy="11102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6AAE15A5-DBAE-4DF0-A416-F0891F532AC2}"/>
              </a:ext>
            </a:extLst>
          </p:cNvPr>
          <p:cNvCxnSpPr>
            <a:cxnSpLocks/>
          </p:cNvCxnSpPr>
          <p:nvPr/>
        </p:nvCxnSpPr>
        <p:spPr>
          <a:xfrm flipV="1">
            <a:off x="6473519" y="3581400"/>
            <a:ext cx="1179342" cy="158513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05063B32-3FD4-4104-B094-83804C79252D}"/>
              </a:ext>
            </a:extLst>
          </p:cNvPr>
          <p:cNvCxnSpPr>
            <a:cxnSpLocks/>
          </p:cNvCxnSpPr>
          <p:nvPr/>
        </p:nvCxnSpPr>
        <p:spPr>
          <a:xfrm flipV="1">
            <a:off x="4035083" y="4095780"/>
            <a:ext cx="4121834" cy="73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Retângulo 14">
            <a:extLst>
              <a:ext uri="{FF2B5EF4-FFF2-40B4-BE49-F238E27FC236}">
                <a16:creationId xmlns:a16="http://schemas.microsoft.com/office/drawing/2014/main" id="{F2948076-CED9-4E25-A274-E968AEB799D1}"/>
              </a:ext>
            </a:extLst>
          </p:cNvPr>
          <p:cNvSpPr/>
          <p:nvPr/>
        </p:nvSpPr>
        <p:spPr>
          <a:xfrm>
            <a:off x="5514535" y="3774763"/>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D68FFFFC-D0A7-45E9-B6B6-43E7398983D0}"/>
              </a:ext>
            </a:extLst>
          </p:cNvPr>
          <p:cNvSpPr/>
          <p:nvPr/>
        </p:nvSpPr>
        <p:spPr>
          <a:xfrm>
            <a:off x="6100692" y="3774763"/>
            <a:ext cx="66121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2B78BB6E-A5E8-4608-A40E-D4BC22F5AFE3}"/>
              </a:ext>
            </a:extLst>
          </p:cNvPr>
          <p:cNvSpPr/>
          <p:nvPr/>
        </p:nvSpPr>
        <p:spPr>
          <a:xfrm>
            <a:off x="6760667" y="3774763"/>
            <a:ext cx="66121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3D4C49AF-4A93-4A4F-A554-E2394D5CB4AA}"/>
              </a:ext>
            </a:extLst>
          </p:cNvPr>
          <p:cNvSpPr/>
          <p:nvPr/>
        </p:nvSpPr>
        <p:spPr>
          <a:xfrm>
            <a:off x="6760667" y="3175674"/>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400220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C171138-6289-4CA7-A790-DA7BA89EC082}"/>
              </a:ext>
            </a:extLst>
          </p:cNvPr>
          <p:cNvSpPr>
            <a:spLocks noGrp="1"/>
          </p:cNvSpPr>
          <p:nvPr>
            <p:ph type="title"/>
          </p:nvPr>
        </p:nvSpPr>
        <p:spPr/>
        <p:txBody>
          <a:bodyPr/>
          <a:lstStyle/>
          <a:p>
            <a:r>
              <a:rPr lang="pt-BR" dirty="0"/>
              <a:t>Linha de Varredura e Conversão de Varredura.</a:t>
            </a:r>
          </a:p>
        </p:txBody>
      </p:sp>
      <p:sp>
        <p:nvSpPr>
          <p:cNvPr id="5" name="Espaço Reservado para Conteúdo 4">
            <a:extLst>
              <a:ext uri="{FF2B5EF4-FFF2-40B4-BE49-F238E27FC236}">
                <a16:creationId xmlns:a16="http://schemas.microsoft.com/office/drawing/2014/main" id="{6D772766-D0F3-4528-A266-494F24E12857}"/>
              </a:ext>
            </a:extLst>
          </p:cNvPr>
          <p:cNvSpPr>
            <a:spLocks noGrp="1"/>
          </p:cNvSpPr>
          <p:nvPr>
            <p:ph idx="1"/>
          </p:nvPr>
        </p:nvSpPr>
        <p:spPr/>
        <p:txBody>
          <a:bodyPr/>
          <a:lstStyle/>
          <a:p>
            <a:r>
              <a:rPr lang="pt-BR" dirty="0"/>
              <a:t>Conhecidos, respectivamente, como </a:t>
            </a:r>
            <a:r>
              <a:rPr lang="pt-BR" i="1" dirty="0" err="1"/>
              <a:t>scan</a:t>
            </a:r>
            <a:r>
              <a:rPr lang="pt-BR" i="1" dirty="0"/>
              <a:t> </a:t>
            </a:r>
            <a:r>
              <a:rPr lang="pt-BR" i="1" dirty="0" err="1"/>
              <a:t>line</a:t>
            </a:r>
            <a:r>
              <a:rPr lang="pt-BR" dirty="0"/>
              <a:t> e </a:t>
            </a:r>
            <a:r>
              <a:rPr lang="pt-BR" i="1" dirty="0" err="1"/>
              <a:t>scan</a:t>
            </a:r>
            <a:r>
              <a:rPr lang="pt-BR" i="1" dirty="0"/>
              <a:t> </a:t>
            </a:r>
            <a:r>
              <a:rPr lang="pt-BR" i="1" dirty="0" err="1"/>
              <a:t>convertion</a:t>
            </a:r>
            <a:r>
              <a:rPr lang="pt-BR" dirty="0"/>
              <a:t>.</a:t>
            </a:r>
          </a:p>
        </p:txBody>
      </p:sp>
      <p:pic>
        <p:nvPicPr>
          <p:cNvPr id="29698" name="Picture 2" descr="Imagem relacionada">
            <a:extLst>
              <a:ext uri="{FF2B5EF4-FFF2-40B4-BE49-F238E27FC236}">
                <a16:creationId xmlns:a16="http://schemas.microsoft.com/office/drawing/2014/main" id="{733B495B-9A36-4CE9-A31D-2F8D6AB40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102" y="2302927"/>
            <a:ext cx="7756060" cy="4189948"/>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D64500F-1391-4527-A7F9-ECE80DBF6381}"/>
              </a:ext>
            </a:extLst>
          </p:cNvPr>
          <p:cNvSpPr/>
          <p:nvPr/>
        </p:nvSpPr>
        <p:spPr>
          <a:xfrm>
            <a:off x="4925433" y="3774763"/>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8417BE7-7D32-4C8A-8C0D-DB4750C7FDA5}"/>
              </a:ext>
            </a:extLst>
          </p:cNvPr>
          <p:cNvSpPr/>
          <p:nvPr/>
        </p:nvSpPr>
        <p:spPr>
          <a:xfrm>
            <a:off x="6185132" y="4983687"/>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51F0AE9-DB27-4D71-9350-FCC49A4F9019}"/>
              </a:ext>
            </a:extLst>
          </p:cNvPr>
          <p:cNvSpPr/>
          <p:nvPr/>
        </p:nvSpPr>
        <p:spPr>
          <a:xfrm>
            <a:off x="7355058" y="3163301"/>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8252B20F-0F82-4C9F-8CDE-12F8640CC97F}"/>
              </a:ext>
            </a:extLst>
          </p:cNvPr>
          <p:cNvCxnSpPr>
            <a:stCxn id="6" idx="3"/>
          </p:cNvCxnSpPr>
          <p:nvPr/>
        </p:nvCxnSpPr>
        <p:spPr>
          <a:xfrm flipV="1">
            <a:off x="5502208" y="3455688"/>
            <a:ext cx="1985926" cy="61146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48AE9C1D-7950-4690-8075-A8AC8F15EF29}"/>
              </a:ext>
            </a:extLst>
          </p:cNvPr>
          <p:cNvCxnSpPr>
            <a:cxnSpLocks/>
          </p:cNvCxnSpPr>
          <p:nvPr/>
        </p:nvCxnSpPr>
        <p:spPr>
          <a:xfrm>
            <a:off x="4937760" y="4165779"/>
            <a:ext cx="1569738" cy="11102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6AAE15A5-DBAE-4DF0-A416-F0891F532AC2}"/>
              </a:ext>
            </a:extLst>
          </p:cNvPr>
          <p:cNvCxnSpPr>
            <a:cxnSpLocks/>
          </p:cNvCxnSpPr>
          <p:nvPr/>
        </p:nvCxnSpPr>
        <p:spPr>
          <a:xfrm flipV="1">
            <a:off x="6473519" y="3581400"/>
            <a:ext cx="1179342" cy="158513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05063B32-3FD4-4104-B094-83804C79252D}"/>
              </a:ext>
            </a:extLst>
          </p:cNvPr>
          <p:cNvCxnSpPr>
            <a:cxnSpLocks/>
          </p:cNvCxnSpPr>
          <p:nvPr/>
        </p:nvCxnSpPr>
        <p:spPr>
          <a:xfrm flipV="1">
            <a:off x="4030393" y="4645778"/>
            <a:ext cx="4121834" cy="73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Retângulo 14">
            <a:extLst>
              <a:ext uri="{FF2B5EF4-FFF2-40B4-BE49-F238E27FC236}">
                <a16:creationId xmlns:a16="http://schemas.microsoft.com/office/drawing/2014/main" id="{F2948076-CED9-4E25-A274-E968AEB799D1}"/>
              </a:ext>
            </a:extLst>
          </p:cNvPr>
          <p:cNvSpPr/>
          <p:nvPr/>
        </p:nvSpPr>
        <p:spPr>
          <a:xfrm>
            <a:off x="5514535" y="3774763"/>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D68FFFFC-D0A7-45E9-B6B6-43E7398983D0}"/>
              </a:ext>
            </a:extLst>
          </p:cNvPr>
          <p:cNvSpPr/>
          <p:nvPr/>
        </p:nvSpPr>
        <p:spPr>
          <a:xfrm>
            <a:off x="6100692" y="3774763"/>
            <a:ext cx="66121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2B78BB6E-A5E8-4608-A40E-D4BC22F5AFE3}"/>
              </a:ext>
            </a:extLst>
          </p:cNvPr>
          <p:cNvSpPr/>
          <p:nvPr/>
        </p:nvSpPr>
        <p:spPr>
          <a:xfrm>
            <a:off x="6760667" y="3774763"/>
            <a:ext cx="66121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4B604C6E-FD35-4BDF-B459-49EB9ABFC8D5}"/>
              </a:ext>
            </a:extLst>
          </p:cNvPr>
          <p:cNvSpPr/>
          <p:nvPr/>
        </p:nvSpPr>
        <p:spPr>
          <a:xfrm>
            <a:off x="6749579" y="3189989"/>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73858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9977D6-75F6-402F-8E36-85C821FFB53F}"/>
              </a:ext>
            </a:extLst>
          </p:cNvPr>
          <p:cNvSpPr>
            <a:spLocks noGrp="1"/>
          </p:cNvSpPr>
          <p:nvPr>
            <p:ph type="title"/>
          </p:nvPr>
        </p:nvSpPr>
        <p:spPr/>
        <p:txBody>
          <a:bodyPr/>
          <a:lstStyle/>
          <a:p>
            <a:r>
              <a:rPr lang="pt-BR" dirty="0"/>
              <a:t>Pipeline Gráfica</a:t>
            </a:r>
          </a:p>
        </p:txBody>
      </p:sp>
      <p:pic>
        <p:nvPicPr>
          <p:cNvPr id="40962" name="Picture 2" descr="https://lh5.googleusercontent.com/JHMc0l2O7Kw2TI_J0bdTY5vuOf5OzRijCCDJczNS6Ijy_DOk-byh4RguVIl8r-dhPuHOAM3iIYif39RmTGzsP4EFblCKeCpRu0b2J6VN2qADnRsl2nzOibJm_EtWuq3eXgLEKxIjTK0">
            <a:extLst>
              <a:ext uri="{FF2B5EF4-FFF2-40B4-BE49-F238E27FC236}">
                <a16:creationId xmlns:a16="http://schemas.microsoft.com/office/drawing/2014/main" id="{02C7C4E4-6B37-4001-AA1F-FEABBA7A5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925" y="1235075"/>
            <a:ext cx="805815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8598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0C171138-6289-4CA7-A790-DA7BA89EC082}"/>
              </a:ext>
            </a:extLst>
          </p:cNvPr>
          <p:cNvSpPr>
            <a:spLocks noGrp="1"/>
          </p:cNvSpPr>
          <p:nvPr>
            <p:ph type="title"/>
          </p:nvPr>
        </p:nvSpPr>
        <p:spPr/>
        <p:txBody>
          <a:bodyPr/>
          <a:lstStyle/>
          <a:p>
            <a:r>
              <a:rPr lang="pt-BR" dirty="0"/>
              <a:t>Linha de Varredura e Conversão de Varredura.</a:t>
            </a:r>
          </a:p>
        </p:txBody>
      </p:sp>
      <p:sp>
        <p:nvSpPr>
          <p:cNvPr id="5" name="Espaço Reservado para Conteúdo 4">
            <a:extLst>
              <a:ext uri="{FF2B5EF4-FFF2-40B4-BE49-F238E27FC236}">
                <a16:creationId xmlns:a16="http://schemas.microsoft.com/office/drawing/2014/main" id="{6D772766-D0F3-4528-A266-494F24E12857}"/>
              </a:ext>
            </a:extLst>
          </p:cNvPr>
          <p:cNvSpPr>
            <a:spLocks noGrp="1"/>
          </p:cNvSpPr>
          <p:nvPr>
            <p:ph idx="1"/>
          </p:nvPr>
        </p:nvSpPr>
        <p:spPr/>
        <p:txBody>
          <a:bodyPr/>
          <a:lstStyle/>
          <a:p>
            <a:r>
              <a:rPr lang="pt-BR" dirty="0"/>
              <a:t>Conhecidos, respectivamente, como </a:t>
            </a:r>
            <a:r>
              <a:rPr lang="pt-BR" i="1" dirty="0" err="1"/>
              <a:t>scan</a:t>
            </a:r>
            <a:r>
              <a:rPr lang="pt-BR" i="1" dirty="0"/>
              <a:t> </a:t>
            </a:r>
            <a:r>
              <a:rPr lang="pt-BR" i="1" dirty="0" err="1"/>
              <a:t>line</a:t>
            </a:r>
            <a:r>
              <a:rPr lang="pt-BR" dirty="0"/>
              <a:t> e </a:t>
            </a:r>
            <a:r>
              <a:rPr lang="pt-BR" i="1" dirty="0" err="1"/>
              <a:t>scan</a:t>
            </a:r>
            <a:r>
              <a:rPr lang="pt-BR" i="1" dirty="0"/>
              <a:t> </a:t>
            </a:r>
            <a:r>
              <a:rPr lang="pt-BR" i="1" dirty="0" err="1"/>
              <a:t>convertion</a:t>
            </a:r>
            <a:r>
              <a:rPr lang="pt-BR" dirty="0"/>
              <a:t>.</a:t>
            </a:r>
          </a:p>
        </p:txBody>
      </p:sp>
      <p:pic>
        <p:nvPicPr>
          <p:cNvPr id="29698" name="Picture 2" descr="Imagem relacionada">
            <a:extLst>
              <a:ext uri="{FF2B5EF4-FFF2-40B4-BE49-F238E27FC236}">
                <a16:creationId xmlns:a16="http://schemas.microsoft.com/office/drawing/2014/main" id="{733B495B-9A36-4CE9-A31D-2F8D6AB40A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102" y="2302927"/>
            <a:ext cx="7756060" cy="4189948"/>
          </a:xfrm>
          <a:prstGeom prst="rect">
            <a:avLst/>
          </a:prstGeom>
          <a:noFill/>
          <a:extLst>
            <a:ext uri="{909E8E84-426E-40DD-AFC4-6F175D3DCCD1}">
              <a14:hiddenFill xmlns:a14="http://schemas.microsoft.com/office/drawing/2010/main">
                <a:solidFill>
                  <a:srgbClr val="FFFFFF"/>
                </a:solidFill>
              </a14:hiddenFill>
            </a:ext>
          </a:extLst>
        </p:spPr>
      </p:pic>
      <p:sp>
        <p:nvSpPr>
          <p:cNvPr id="6" name="Retângulo 5">
            <a:extLst>
              <a:ext uri="{FF2B5EF4-FFF2-40B4-BE49-F238E27FC236}">
                <a16:creationId xmlns:a16="http://schemas.microsoft.com/office/drawing/2014/main" id="{5D64500F-1391-4527-A7F9-ECE80DBF6381}"/>
              </a:ext>
            </a:extLst>
          </p:cNvPr>
          <p:cNvSpPr/>
          <p:nvPr/>
        </p:nvSpPr>
        <p:spPr>
          <a:xfrm>
            <a:off x="4925433" y="3774763"/>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8417BE7-7D32-4C8A-8C0D-DB4750C7FDA5}"/>
              </a:ext>
            </a:extLst>
          </p:cNvPr>
          <p:cNvSpPr/>
          <p:nvPr/>
        </p:nvSpPr>
        <p:spPr>
          <a:xfrm>
            <a:off x="6185132" y="4983687"/>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951F0AE9-DB27-4D71-9350-FCC49A4F9019}"/>
              </a:ext>
            </a:extLst>
          </p:cNvPr>
          <p:cNvSpPr/>
          <p:nvPr/>
        </p:nvSpPr>
        <p:spPr>
          <a:xfrm>
            <a:off x="7355058" y="3163301"/>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8252B20F-0F82-4C9F-8CDE-12F8640CC97F}"/>
              </a:ext>
            </a:extLst>
          </p:cNvPr>
          <p:cNvCxnSpPr>
            <a:stCxn id="6" idx="3"/>
          </p:cNvCxnSpPr>
          <p:nvPr/>
        </p:nvCxnSpPr>
        <p:spPr>
          <a:xfrm flipV="1">
            <a:off x="5502208" y="3455688"/>
            <a:ext cx="1985926" cy="61146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48AE9C1D-7950-4690-8075-A8AC8F15EF29}"/>
              </a:ext>
            </a:extLst>
          </p:cNvPr>
          <p:cNvCxnSpPr>
            <a:cxnSpLocks/>
          </p:cNvCxnSpPr>
          <p:nvPr/>
        </p:nvCxnSpPr>
        <p:spPr>
          <a:xfrm>
            <a:off x="4937760" y="4165779"/>
            <a:ext cx="1569738" cy="111029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6AAE15A5-DBAE-4DF0-A416-F0891F532AC2}"/>
              </a:ext>
            </a:extLst>
          </p:cNvPr>
          <p:cNvCxnSpPr>
            <a:cxnSpLocks/>
          </p:cNvCxnSpPr>
          <p:nvPr/>
        </p:nvCxnSpPr>
        <p:spPr>
          <a:xfrm flipV="1">
            <a:off x="6473519" y="3581400"/>
            <a:ext cx="1179342" cy="158513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05063B32-3FD4-4104-B094-83804C79252D}"/>
              </a:ext>
            </a:extLst>
          </p:cNvPr>
          <p:cNvCxnSpPr>
            <a:cxnSpLocks/>
          </p:cNvCxnSpPr>
          <p:nvPr/>
        </p:nvCxnSpPr>
        <p:spPr>
          <a:xfrm flipV="1">
            <a:off x="4030393" y="4645778"/>
            <a:ext cx="4121834" cy="73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Retângulo 14">
            <a:extLst>
              <a:ext uri="{FF2B5EF4-FFF2-40B4-BE49-F238E27FC236}">
                <a16:creationId xmlns:a16="http://schemas.microsoft.com/office/drawing/2014/main" id="{F2948076-CED9-4E25-A274-E968AEB799D1}"/>
              </a:ext>
            </a:extLst>
          </p:cNvPr>
          <p:cNvSpPr/>
          <p:nvPr/>
        </p:nvSpPr>
        <p:spPr>
          <a:xfrm>
            <a:off x="5514535" y="3774763"/>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a:extLst>
              <a:ext uri="{FF2B5EF4-FFF2-40B4-BE49-F238E27FC236}">
                <a16:creationId xmlns:a16="http://schemas.microsoft.com/office/drawing/2014/main" id="{D68FFFFC-D0A7-45E9-B6B6-43E7398983D0}"/>
              </a:ext>
            </a:extLst>
          </p:cNvPr>
          <p:cNvSpPr/>
          <p:nvPr/>
        </p:nvSpPr>
        <p:spPr>
          <a:xfrm>
            <a:off x="6100692" y="3774763"/>
            <a:ext cx="66121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2B78BB6E-A5E8-4608-A40E-D4BC22F5AFE3}"/>
              </a:ext>
            </a:extLst>
          </p:cNvPr>
          <p:cNvSpPr/>
          <p:nvPr/>
        </p:nvSpPr>
        <p:spPr>
          <a:xfrm>
            <a:off x="6760667" y="3774763"/>
            <a:ext cx="66121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18">
            <a:extLst>
              <a:ext uri="{FF2B5EF4-FFF2-40B4-BE49-F238E27FC236}">
                <a16:creationId xmlns:a16="http://schemas.microsoft.com/office/drawing/2014/main" id="{72FB66AB-34FA-4C47-A016-92DDBD535D40}"/>
              </a:ext>
            </a:extLst>
          </p:cNvPr>
          <p:cNvSpPr/>
          <p:nvPr/>
        </p:nvSpPr>
        <p:spPr>
          <a:xfrm>
            <a:off x="6159852" y="4344143"/>
            <a:ext cx="576775" cy="639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B301C55C-CFDB-40AB-8722-21698C08A639}"/>
              </a:ext>
            </a:extLst>
          </p:cNvPr>
          <p:cNvSpPr/>
          <p:nvPr/>
        </p:nvSpPr>
        <p:spPr>
          <a:xfrm>
            <a:off x="5514534" y="4363229"/>
            <a:ext cx="635936"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46AE0F6A-EDD3-4CE1-80B6-4D96F77AB114}"/>
              </a:ext>
            </a:extLst>
          </p:cNvPr>
          <p:cNvSpPr/>
          <p:nvPr/>
        </p:nvSpPr>
        <p:spPr>
          <a:xfrm>
            <a:off x="6763659" y="4373967"/>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Retângulo 21">
            <a:extLst>
              <a:ext uri="{FF2B5EF4-FFF2-40B4-BE49-F238E27FC236}">
                <a16:creationId xmlns:a16="http://schemas.microsoft.com/office/drawing/2014/main" id="{BCC68928-7070-453F-B894-593ADE260711}"/>
              </a:ext>
            </a:extLst>
          </p:cNvPr>
          <p:cNvSpPr/>
          <p:nvPr/>
        </p:nvSpPr>
        <p:spPr>
          <a:xfrm>
            <a:off x="6761907" y="3175559"/>
            <a:ext cx="576775" cy="5847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937152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901666-58B9-4495-9270-0C46C0C1FBA7}"/>
              </a:ext>
            </a:extLst>
          </p:cNvPr>
          <p:cNvSpPr>
            <a:spLocks noGrp="1"/>
          </p:cNvSpPr>
          <p:nvPr>
            <p:ph type="title"/>
          </p:nvPr>
        </p:nvSpPr>
        <p:spPr/>
        <p:txBody>
          <a:bodyPr/>
          <a:lstStyle/>
          <a:p>
            <a:r>
              <a:rPr lang="pt-BR" dirty="0"/>
              <a:t>Algoritmo da Paridade (ou do cruzamento)</a:t>
            </a:r>
          </a:p>
        </p:txBody>
      </p:sp>
      <p:sp>
        <p:nvSpPr>
          <p:cNvPr id="3" name="Espaço Reservado para Conteúdo 2">
            <a:extLst>
              <a:ext uri="{FF2B5EF4-FFF2-40B4-BE49-F238E27FC236}">
                <a16:creationId xmlns:a16="http://schemas.microsoft.com/office/drawing/2014/main" id="{B8C8A392-45C7-402A-B1B6-8873C7CB1A7F}"/>
              </a:ext>
            </a:extLst>
          </p:cNvPr>
          <p:cNvSpPr>
            <a:spLocks noGrp="1"/>
          </p:cNvSpPr>
          <p:nvPr>
            <p:ph idx="1"/>
          </p:nvPr>
        </p:nvSpPr>
        <p:spPr>
          <a:xfrm>
            <a:off x="838200" y="1825625"/>
            <a:ext cx="4802945" cy="4351338"/>
          </a:xfrm>
        </p:spPr>
        <p:txBody>
          <a:bodyPr>
            <a:normAutofit fontScale="92500"/>
          </a:bodyPr>
          <a:lstStyle/>
          <a:p>
            <a:r>
              <a:rPr lang="pt-BR" dirty="0"/>
              <a:t>Também conhecido como algoritmo da regra </a:t>
            </a:r>
            <a:r>
              <a:rPr lang="pt-BR" i="1" dirty="0"/>
              <a:t>par-ímpar</a:t>
            </a:r>
            <a:r>
              <a:rPr lang="pt-BR" dirty="0"/>
              <a:t>.</a:t>
            </a:r>
          </a:p>
          <a:p>
            <a:r>
              <a:rPr lang="pt-BR" dirty="0"/>
              <a:t>Ideia principal: cruzar o polígono por um raio e contar as intersecções produzidas (tratar quando toca os vértices).</a:t>
            </a:r>
          </a:p>
          <a:p>
            <a:r>
              <a:rPr lang="pt-BR" dirty="0"/>
              <a:t>Quantidade par de intersecções: ponto de exterior.</a:t>
            </a:r>
          </a:p>
          <a:p>
            <a:r>
              <a:rPr lang="pt-BR" dirty="0"/>
              <a:t>Quantidade ímpar: ponto de interior.</a:t>
            </a:r>
          </a:p>
        </p:txBody>
      </p:sp>
      <p:sp>
        <p:nvSpPr>
          <p:cNvPr id="4" name="Pentágono 3">
            <a:extLst>
              <a:ext uri="{FF2B5EF4-FFF2-40B4-BE49-F238E27FC236}">
                <a16:creationId xmlns:a16="http://schemas.microsoft.com/office/drawing/2014/main" id="{D9BE24FC-7A0B-4C87-BDC0-3F955B46AEAD}"/>
              </a:ext>
            </a:extLst>
          </p:cNvPr>
          <p:cNvSpPr/>
          <p:nvPr/>
        </p:nvSpPr>
        <p:spPr>
          <a:xfrm>
            <a:off x="7582486" y="1690688"/>
            <a:ext cx="1997612" cy="1772529"/>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Fluxograma: Conector 4">
            <a:extLst>
              <a:ext uri="{FF2B5EF4-FFF2-40B4-BE49-F238E27FC236}">
                <a16:creationId xmlns:a16="http://schemas.microsoft.com/office/drawing/2014/main" id="{5FD2BD96-60E2-4EF7-8922-E051BF6D17BF}"/>
              </a:ext>
            </a:extLst>
          </p:cNvPr>
          <p:cNvSpPr/>
          <p:nvPr/>
        </p:nvSpPr>
        <p:spPr>
          <a:xfrm>
            <a:off x="6781333" y="2750234"/>
            <a:ext cx="196948" cy="18288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cxnSp>
        <p:nvCxnSpPr>
          <p:cNvPr id="7" name="Conector reto 6">
            <a:extLst>
              <a:ext uri="{FF2B5EF4-FFF2-40B4-BE49-F238E27FC236}">
                <a16:creationId xmlns:a16="http://schemas.microsoft.com/office/drawing/2014/main" id="{88177528-AB1E-4734-8B2D-625FF7974EE7}"/>
              </a:ext>
            </a:extLst>
          </p:cNvPr>
          <p:cNvCxnSpPr>
            <a:cxnSpLocks/>
          </p:cNvCxnSpPr>
          <p:nvPr/>
        </p:nvCxnSpPr>
        <p:spPr>
          <a:xfrm>
            <a:off x="6963508" y="2841674"/>
            <a:ext cx="3319269" cy="0"/>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9" name="Fluxograma: Conector 8">
            <a:extLst>
              <a:ext uri="{FF2B5EF4-FFF2-40B4-BE49-F238E27FC236}">
                <a16:creationId xmlns:a16="http://schemas.microsoft.com/office/drawing/2014/main" id="{D6821458-F11D-4CAD-B5B9-77C4FD6E0B14}"/>
              </a:ext>
            </a:extLst>
          </p:cNvPr>
          <p:cNvSpPr/>
          <p:nvPr/>
        </p:nvSpPr>
        <p:spPr>
          <a:xfrm>
            <a:off x="7668184" y="2750234"/>
            <a:ext cx="196948"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10" name="Fluxograma: Conector 9">
            <a:extLst>
              <a:ext uri="{FF2B5EF4-FFF2-40B4-BE49-F238E27FC236}">
                <a16:creationId xmlns:a16="http://schemas.microsoft.com/office/drawing/2014/main" id="{ADF3E253-D9C9-4CFA-9DC7-B762DB0BA08B}"/>
              </a:ext>
            </a:extLst>
          </p:cNvPr>
          <p:cNvSpPr/>
          <p:nvPr/>
        </p:nvSpPr>
        <p:spPr>
          <a:xfrm>
            <a:off x="9342239" y="2718911"/>
            <a:ext cx="196948" cy="182880"/>
          </a:xfrm>
          <a:prstGeom prst="flowChartConnector">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11" name="Pentágono 10">
            <a:extLst>
              <a:ext uri="{FF2B5EF4-FFF2-40B4-BE49-F238E27FC236}">
                <a16:creationId xmlns:a16="http://schemas.microsoft.com/office/drawing/2014/main" id="{A369D6B4-9547-4425-9405-DE796A9DC431}"/>
              </a:ext>
            </a:extLst>
          </p:cNvPr>
          <p:cNvSpPr/>
          <p:nvPr/>
        </p:nvSpPr>
        <p:spPr>
          <a:xfrm>
            <a:off x="7582486" y="3902515"/>
            <a:ext cx="1997612" cy="1772529"/>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Fluxograma: Conector 11">
            <a:extLst>
              <a:ext uri="{FF2B5EF4-FFF2-40B4-BE49-F238E27FC236}">
                <a16:creationId xmlns:a16="http://schemas.microsoft.com/office/drawing/2014/main" id="{0C6364EA-340F-4AF1-B3B6-FD088C90C2DF}"/>
              </a:ext>
            </a:extLst>
          </p:cNvPr>
          <p:cNvSpPr/>
          <p:nvPr/>
        </p:nvSpPr>
        <p:spPr>
          <a:xfrm>
            <a:off x="8356561" y="4962061"/>
            <a:ext cx="196948" cy="182880"/>
          </a:xfrm>
          <a:prstGeom prst="flowChartConnector">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F43A59C3-5121-42C1-83BA-1B829353A34F}"/>
              </a:ext>
            </a:extLst>
          </p:cNvPr>
          <p:cNvCxnSpPr>
            <a:cxnSpLocks/>
          </p:cNvCxnSpPr>
          <p:nvPr/>
        </p:nvCxnSpPr>
        <p:spPr>
          <a:xfrm flipV="1">
            <a:off x="6274191" y="5053501"/>
            <a:ext cx="4008586" cy="60117"/>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15" name="Fluxograma: Conector 14">
            <a:extLst>
              <a:ext uri="{FF2B5EF4-FFF2-40B4-BE49-F238E27FC236}">
                <a16:creationId xmlns:a16="http://schemas.microsoft.com/office/drawing/2014/main" id="{5A07164A-9A52-4058-93A7-BA31BA3DA2F0}"/>
              </a:ext>
            </a:extLst>
          </p:cNvPr>
          <p:cNvSpPr/>
          <p:nvPr/>
        </p:nvSpPr>
        <p:spPr>
          <a:xfrm>
            <a:off x="9342239" y="4930738"/>
            <a:ext cx="196948" cy="182880"/>
          </a:xfrm>
          <a:prstGeom prst="flowChartConnector">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18" name="CaixaDeTexto 17">
            <a:extLst>
              <a:ext uri="{FF2B5EF4-FFF2-40B4-BE49-F238E27FC236}">
                <a16:creationId xmlns:a16="http://schemas.microsoft.com/office/drawing/2014/main" id="{DA2682A3-9531-41EC-9BFE-E3D31EDDC7DE}"/>
              </a:ext>
            </a:extLst>
          </p:cNvPr>
          <p:cNvSpPr txBox="1"/>
          <p:nvPr/>
        </p:nvSpPr>
        <p:spPr>
          <a:xfrm>
            <a:off x="6508191" y="2335182"/>
            <a:ext cx="910634" cy="369332"/>
          </a:xfrm>
          <a:prstGeom prst="rect">
            <a:avLst/>
          </a:prstGeom>
          <a:noFill/>
        </p:spPr>
        <p:txBody>
          <a:bodyPr wrap="none" rtlCol="0">
            <a:spAutoFit/>
          </a:bodyPr>
          <a:lstStyle/>
          <a:p>
            <a:r>
              <a:rPr lang="pt-BR" dirty="0"/>
              <a:t>Externo</a:t>
            </a:r>
          </a:p>
        </p:txBody>
      </p:sp>
      <p:sp>
        <p:nvSpPr>
          <p:cNvPr id="19" name="CaixaDeTexto 18">
            <a:extLst>
              <a:ext uri="{FF2B5EF4-FFF2-40B4-BE49-F238E27FC236}">
                <a16:creationId xmlns:a16="http://schemas.microsoft.com/office/drawing/2014/main" id="{BAD93B92-8F31-4F98-9A58-605919D490D1}"/>
              </a:ext>
            </a:extLst>
          </p:cNvPr>
          <p:cNvSpPr txBox="1"/>
          <p:nvPr/>
        </p:nvSpPr>
        <p:spPr>
          <a:xfrm>
            <a:off x="8102991" y="4614203"/>
            <a:ext cx="1477107" cy="369332"/>
          </a:xfrm>
          <a:prstGeom prst="rect">
            <a:avLst/>
          </a:prstGeom>
          <a:noFill/>
        </p:spPr>
        <p:txBody>
          <a:bodyPr wrap="square" rtlCol="0">
            <a:spAutoFit/>
          </a:bodyPr>
          <a:lstStyle/>
          <a:p>
            <a:r>
              <a:rPr lang="pt-BR" dirty="0"/>
              <a:t>Interno</a:t>
            </a:r>
          </a:p>
        </p:txBody>
      </p:sp>
      <p:sp>
        <p:nvSpPr>
          <p:cNvPr id="21" name="Fluxograma: Conector 20">
            <a:extLst>
              <a:ext uri="{FF2B5EF4-FFF2-40B4-BE49-F238E27FC236}">
                <a16:creationId xmlns:a16="http://schemas.microsoft.com/office/drawing/2014/main" id="{768154DF-A169-44E3-B3F2-F61A833EA7D0}"/>
              </a:ext>
            </a:extLst>
          </p:cNvPr>
          <p:cNvSpPr/>
          <p:nvPr/>
        </p:nvSpPr>
        <p:spPr>
          <a:xfrm>
            <a:off x="7484012" y="2302632"/>
            <a:ext cx="196948"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22" name="Fluxograma: Conector 21">
            <a:extLst>
              <a:ext uri="{FF2B5EF4-FFF2-40B4-BE49-F238E27FC236}">
                <a16:creationId xmlns:a16="http://schemas.microsoft.com/office/drawing/2014/main" id="{2986E900-0735-45BC-B1B6-3F822D71A331}"/>
              </a:ext>
            </a:extLst>
          </p:cNvPr>
          <p:cNvSpPr/>
          <p:nvPr/>
        </p:nvSpPr>
        <p:spPr>
          <a:xfrm>
            <a:off x="7865132" y="3341089"/>
            <a:ext cx="196948" cy="182880"/>
          </a:xfrm>
          <a:prstGeom prst="flowChartConnector">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23" name="Fluxograma: Conector 22">
            <a:extLst>
              <a:ext uri="{FF2B5EF4-FFF2-40B4-BE49-F238E27FC236}">
                <a16:creationId xmlns:a16="http://schemas.microsoft.com/office/drawing/2014/main" id="{4F3B3C41-7D7E-4B64-898D-212017C22418}"/>
              </a:ext>
            </a:extLst>
          </p:cNvPr>
          <p:cNvSpPr/>
          <p:nvPr/>
        </p:nvSpPr>
        <p:spPr>
          <a:xfrm>
            <a:off x="9145291" y="3325410"/>
            <a:ext cx="196948" cy="182880"/>
          </a:xfrm>
          <a:prstGeom prst="flowChartConnector">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24" name="Fluxograma: Conector 23">
            <a:extLst>
              <a:ext uri="{FF2B5EF4-FFF2-40B4-BE49-F238E27FC236}">
                <a16:creationId xmlns:a16="http://schemas.microsoft.com/office/drawing/2014/main" id="{F8219620-976A-4E4F-9318-C6338411FDF5}"/>
              </a:ext>
            </a:extLst>
          </p:cNvPr>
          <p:cNvSpPr/>
          <p:nvPr/>
        </p:nvSpPr>
        <p:spPr>
          <a:xfrm>
            <a:off x="9481624" y="2250820"/>
            <a:ext cx="196948" cy="182880"/>
          </a:xfrm>
          <a:prstGeom prst="flowChartConnector">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25" name="Fluxograma: Conector 24">
            <a:extLst>
              <a:ext uri="{FF2B5EF4-FFF2-40B4-BE49-F238E27FC236}">
                <a16:creationId xmlns:a16="http://schemas.microsoft.com/office/drawing/2014/main" id="{A136C172-3B70-4559-A6F0-5F49B8ABA5F8}"/>
              </a:ext>
            </a:extLst>
          </p:cNvPr>
          <p:cNvSpPr/>
          <p:nvPr/>
        </p:nvSpPr>
        <p:spPr>
          <a:xfrm>
            <a:off x="9145291" y="5557660"/>
            <a:ext cx="196948" cy="182880"/>
          </a:xfrm>
          <a:prstGeom prst="flowChartConnector">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
        <p:nvSpPr>
          <p:cNvPr id="26" name="Fluxograma: Conector 25">
            <a:extLst>
              <a:ext uri="{FF2B5EF4-FFF2-40B4-BE49-F238E27FC236}">
                <a16:creationId xmlns:a16="http://schemas.microsoft.com/office/drawing/2014/main" id="{ABA0706E-4632-4B2B-A04B-332D528DEBCC}"/>
              </a:ext>
            </a:extLst>
          </p:cNvPr>
          <p:cNvSpPr/>
          <p:nvPr/>
        </p:nvSpPr>
        <p:spPr>
          <a:xfrm>
            <a:off x="9456072" y="4462647"/>
            <a:ext cx="196948" cy="182880"/>
          </a:xfrm>
          <a:prstGeom prst="flowChartConnector">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305633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901666-58B9-4495-9270-0C46C0C1FBA7}"/>
              </a:ext>
            </a:extLst>
          </p:cNvPr>
          <p:cNvSpPr>
            <a:spLocks noGrp="1"/>
          </p:cNvSpPr>
          <p:nvPr>
            <p:ph type="title"/>
          </p:nvPr>
        </p:nvSpPr>
        <p:spPr/>
        <p:txBody>
          <a:bodyPr/>
          <a:lstStyle/>
          <a:p>
            <a:r>
              <a:rPr lang="pt-BR" dirty="0"/>
              <a:t>Algoritmo da Paridade (ou do cruzamento)</a:t>
            </a:r>
          </a:p>
        </p:txBody>
      </p:sp>
      <p:sp>
        <p:nvSpPr>
          <p:cNvPr id="3" name="Espaço Reservado para Conteúdo 2">
            <a:extLst>
              <a:ext uri="{FF2B5EF4-FFF2-40B4-BE49-F238E27FC236}">
                <a16:creationId xmlns:a16="http://schemas.microsoft.com/office/drawing/2014/main" id="{B8C8A392-45C7-402A-B1B6-8873C7CB1A7F}"/>
              </a:ext>
            </a:extLst>
          </p:cNvPr>
          <p:cNvSpPr>
            <a:spLocks noGrp="1"/>
          </p:cNvSpPr>
          <p:nvPr>
            <p:ph idx="1"/>
          </p:nvPr>
        </p:nvSpPr>
        <p:spPr/>
        <p:txBody>
          <a:bodyPr/>
          <a:lstStyle/>
          <a:p>
            <a:r>
              <a:rPr lang="pt-BR" dirty="0"/>
              <a:t>Casos especiais: considerar apenas se for y mínimo ou y máximo da arestas.</a:t>
            </a:r>
          </a:p>
        </p:txBody>
      </p:sp>
      <p:pic>
        <p:nvPicPr>
          <p:cNvPr id="4" name="Imagem 3">
            <a:extLst>
              <a:ext uri="{FF2B5EF4-FFF2-40B4-BE49-F238E27FC236}">
                <a16:creationId xmlns:a16="http://schemas.microsoft.com/office/drawing/2014/main" id="{78F1B2DA-06F7-4C42-9FC3-D578561C7064}"/>
              </a:ext>
            </a:extLst>
          </p:cNvPr>
          <p:cNvPicPr>
            <a:picLocks noChangeAspect="1"/>
          </p:cNvPicPr>
          <p:nvPr/>
        </p:nvPicPr>
        <p:blipFill>
          <a:blip r:embed="rId2"/>
          <a:stretch>
            <a:fillRect/>
          </a:stretch>
        </p:blipFill>
        <p:spPr>
          <a:xfrm>
            <a:off x="309505" y="2790516"/>
            <a:ext cx="5786495" cy="2915676"/>
          </a:xfrm>
          <a:prstGeom prst="rect">
            <a:avLst/>
          </a:prstGeom>
        </p:spPr>
      </p:pic>
      <p:pic>
        <p:nvPicPr>
          <p:cNvPr id="5" name="Imagem 4">
            <a:extLst>
              <a:ext uri="{FF2B5EF4-FFF2-40B4-BE49-F238E27FC236}">
                <a16:creationId xmlns:a16="http://schemas.microsoft.com/office/drawing/2014/main" id="{9682973B-79CF-4052-BD83-325009969475}"/>
              </a:ext>
            </a:extLst>
          </p:cNvPr>
          <p:cNvPicPr>
            <a:picLocks noChangeAspect="1"/>
          </p:cNvPicPr>
          <p:nvPr/>
        </p:nvPicPr>
        <p:blipFill>
          <a:blip r:embed="rId3"/>
          <a:stretch>
            <a:fillRect/>
          </a:stretch>
        </p:blipFill>
        <p:spPr>
          <a:xfrm>
            <a:off x="6281954" y="2967498"/>
            <a:ext cx="5293072" cy="2915675"/>
          </a:xfrm>
          <a:prstGeom prst="rect">
            <a:avLst/>
          </a:prstGeom>
        </p:spPr>
      </p:pic>
    </p:spTree>
    <p:extLst>
      <p:ext uri="{BB962C8B-B14F-4D97-AF65-F5344CB8AC3E}">
        <p14:creationId xmlns:p14="http://schemas.microsoft.com/office/powerpoint/2010/main" val="1509024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901666-58B9-4495-9270-0C46C0C1FBA7}"/>
              </a:ext>
            </a:extLst>
          </p:cNvPr>
          <p:cNvSpPr>
            <a:spLocks noGrp="1"/>
          </p:cNvSpPr>
          <p:nvPr>
            <p:ph type="title"/>
          </p:nvPr>
        </p:nvSpPr>
        <p:spPr/>
        <p:txBody>
          <a:bodyPr/>
          <a:lstStyle/>
          <a:p>
            <a:r>
              <a:rPr lang="pt-BR" dirty="0"/>
              <a:t>Algoritmo da Paridade (ou do cruzamento)</a:t>
            </a:r>
          </a:p>
        </p:txBody>
      </p:sp>
      <p:sp>
        <p:nvSpPr>
          <p:cNvPr id="3" name="Espaço Reservado para Conteúdo 2">
            <a:extLst>
              <a:ext uri="{FF2B5EF4-FFF2-40B4-BE49-F238E27FC236}">
                <a16:creationId xmlns:a16="http://schemas.microsoft.com/office/drawing/2014/main" id="{B8C8A392-45C7-402A-B1B6-8873C7CB1A7F}"/>
              </a:ext>
            </a:extLst>
          </p:cNvPr>
          <p:cNvSpPr>
            <a:spLocks noGrp="1"/>
          </p:cNvSpPr>
          <p:nvPr>
            <p:ph idx="1"/>
          </p:nvPr>
        </p:nvSpPr>
        <p:spPr/>
        <p:txBody>
          <a:bodyPr/>
          <a:lstStyle/>
          <a:p>
            <a:r>
              <a:rPr lang="pt-BR" dirty="0"/>
              <a:t>Casos especiais: vértices de arestas sob um raio devem ser desconsiderados.</a:t>
            </a:r>
          </a:p>
        </p:txBody>
      </p:sp>
      <p:pic>
        <p:nvPicPr>
          <p:cNvPr id="6" name="Imagem 5">
            <a:extLst>
              <a:ext uri="{FF2B5EF4-FFF2-40B4-BE49-F238E27FC236}">
                <a16:creationId xmlns:a16="http://schemas.microsoft.com/office/drawing/2014/main" id="{D5FCD543-C75C-44AB-8484-32B8A23EA23E}"/>
              </a:ext>
            </a:extLst>
          </p:cNvPr>
          <p:cNvPicPr>
            <a:picLocks noChangeAspect="1"/>
          </p:cNvPicPr>
          <p:nvPr/>
        </p:nvPicPr>
        <p:blipFill>
          <a:blip r:embed="rId2"/>
          <a:stretch>
            <a:fillRect/>
          </a:stretch>
        </p:blipFill>
        <p:spPr>
          <a:xfrm>
            <a:off x="3181349" y="3093573"/>
            <a:ext cx="6113155" cy="3083390"/>
          </a:xfrm>
          <a:prstGeom prst="rect">
            <a:avLst/>
          </a:prstGeom>
        </p:spPr>
      </p:pic>
    </p:spTree>
    <p:extLst>
      <p:ext uri="{BB962C8B-B14F-4D97-AF65-F5344CB8AC3E}">
        <p14:creationId xmlns:p14="http://schemas.microsoft.com/office/powerpoint/2010/main" val="2180116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FD81BC-8905-4F2F-B9FC-327374311503}"/>
              </a:ext>
            </a:extLst>
          </p:cNvPr>
          <p:cNvSpPr>
            <a:spLocks noGrp="1"/>
          </p:cNvSpPr>
          <p:nvPr>
            <p:ph type="title"/>
          </p:nvPr>
        </p:nvSpPr>
        <p:spPr/>
        <p:txBody>
          <a:bodyPr/>
          <a:lstStyle/>
          <a:p>
            <a:r>
              <a:rPr lang="pt-BR" dirty="0"/>
              <a:t>Formulação Matemática da Interseção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9C41E9-E6A0-44D6-804E-08D6DF1A710A}"/>
                  </a:ext>
                </a:extLst>
              </p:cNvPr>
              <p:cNvSpPr>
                <a:spLocks noGrp="1"/>
              </p:cNvSpPr>
              <p:nvPr>
                <p:ph idx="1"/>
              </p:nvPr>
            </p:nvSpPr>
            <p:spPr/>
            <p:txBody>
              <a:bodyPr/>
              <a:lstStyle/>
              <a:p>
                <a:r>
                  <a:rPr lang="pt-BR" dirty="0"/>
                  <a:t>Raio: </a:t>
                </a:r>
                <a14:m>
                  <m:oMath xmlns:m="http://schemas.openxmlformats.org/officeDocument/2006/math">
                    <m:r>
                      <a:rPr lang="pt-BR" b="0" i="1" smtClean="0">
                        <a:latin typeface="Cambria Math" panose="02040503050406030204" pitchFamily="18" charset="0"/>
                      </a:rPr>
                      <m:t>𝑅</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𝑜</m:t>
                        </m:r>
                      </m:sub>
                    </m:sSub>
                    <m:r>
                      <a:rPr lang="pt-BR" b="0" i="1" smtClean="0">
                        <a:latin typeface="Cambria Math" panose="02040503050406030204" pitchFamily="18" charset="0"/>
                      </a:rPr>
                      <m:t>+</m:t>
                    </m:r>
                    <m:r>
                      <a:rPr lang="pt-BR" b="0" i="1" smtClean="0">
                        <a:latin typeface="Cambria Math" panose="02040503050406030204" pitchFamily="18" charset="0"/>
                      </a:rPr>
                      <m:t>𝑡</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𝑣</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𝑜</m:t>
                        </m:r>
                      </m:sub>
                    </m:sSub>
                    <m:r>
                      <a:rPr lang="pt-BR" b="0" i="1" smtClean="0">
                        <a:latin typeface="Cambria Math" panose="02040503050406030204" pitchFamily="18" charset="0"/>
                      </a:rPr>
                      <m:t>=</m:t>
                    </m:r>
                    <m:r>
                      <a:rPr lang="pt-BR" b="0" i="1" smtClean="0">
                        <a:latin typeface="Cambria Math" panose="02040503050406030204" pitchFamily="18" charset="0"/>
                      </a:rPr>
                      <m:t>𝑜𝑟𝑖𝑔𝑒𝑚</m:t>
                    </m:r>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𝑣</m:t>
                        </m:r>
                      </m:e>
                    </m:acc>
                    <m:r>
                      <a:rPr lang="pt-BR" b="0" i="1" smtClean="0">
                        <a:latin typeface="Cambria Math" panose="02040503050406030204" pitchFamily="18" charset="0"/>
                      </a:rPr>
                      <m:t>=</m:t>
                    </m:r>
                    <m:r>
                      <a:rPr lang="pt-BR" b="0" i="1" smtClean="0">
                        <a:latin typeface="Cambria Math" panose="02040503050406030204" pitchFamily="18" charset="0"/>
                      </a:rPr>
                      <m:t>𝑑𝑖𝑟𝑒</m:t>
                    </m:r>
                    <m:r>
                      <a:rPr lang="pt-BR" b="0" i="1" smtClean="0">
                        <a:latin typeface="Cambria Math" panose="02040503050406030204" pitchFamily="18" charset="0"/>
                      </a:rPr>
                      <m:t>çã</m:t>
                    </m:r>
                    <m:r>
                      <a:rPr lang="pt-BR" b="0" i="1" smtClean="0">
                        <a:latin typeface="Cambria Math" panose="02040503050406030204" pitchFamily="18" charset="0"/>
                      </a:rPr>
                      <m:t>𝑜</m:t>
                    </m:r>
                  </m:oMath>
                </a14:m>
                <a:r>
                  <a:rPr lang="pt-BR" dirty="0"/>
                  <a:t>, </a:t>
                </a:r>
                <a14:m>
                  <m:oMath xmlns:m="http://schemas.openxmlformats.org/officeDocument/2006/math">
                    <m:r>
                      <a:rPr lang="pt-BR" b="0" i="1" smtClean="0">
                        <a:latin typeface="Cambria Math" panose="02040503050406030204" pitchFamily="18" charset="0"/>
                      </a:rPr>
                      <m:t>𝑡</m:t>
                    </m:r>
                    <m:r>
                      <a:rPr lang="pt-BR" b="0" i="1" smtClean="0">
                        <a:latin typeface="Cambria Math" panose="02040503050406030204" pitchFamily="18" charset="0"/>
                      </a:rPr>
                      <m:t>≥0∈</m:t>
                    </m:r>
                    <m:r>
                      <a:rPr lang="pt-BR" b="0" i="1" smtClean="0">
                        <a:latin typeface="Cambria Math" panose="02040503050406030204" pitchFamily="18" charset="0"/>
                      </a:rPr>
                      <m:t>ℝ</m:t>
                    </m:r>
                  </m:oMath>
                </a14:m>
                <a:r>
                  <a:rPr lang="pt-BR" dirty="0"/>
                  <a:t>.</a:t>
                </a:r>
              </a:p>
              <a:p>
                <a:pPr lvl="1"/>
                <a:r>
                  <a:rPr lang="pt-BR" dirty="0"/>
                  <a:t>Em </a:t>
                </a:r>
                <a:r>
                  <a:rPr lang="pt-BR" i="1" dirty="0" err="1"/>
                  <a:t>scan</a:t>
                </a:r>
                <a:r>
                  <a:rPr lang="pt-BR" i="1" dirty="0"/>
                  <a:t> </a:t>
                </a:r>
                <a:r>
                  <a:rPr lang="pt-BR" i="1" dirty="0" err="1"/>
                  <a:t>conversion</a:t>
                </a:r>
                <a:r>
                  <a:rPr lang="pt-BR" dirty="0"/>
                  <a:t>, podemos considerar</a:t>
                </a:r>
                <a14:m>
                  <m:oMath xmlns:m="http://schemas.openxmlformats.org/officeDocument/2006/math">
                    <m:r>
                      <a:rPr lang="pt-BR" b="0" i="0"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𝑣</m:t>
                        </m:r>
                      </m:e>
                    </m:acc>
                    <m:r>
                      <a:rPr lang="pt-BR" b="0" i="1" smtClean="0">
                        <a:latin typeface="Cambria Math" panose="02040503050406030204" pitchFamily="18" charset="0"/>
                      </a:rPr>
                      <m:t>=(1, 0)</m:t>
                    </m:r>
                  </m:oMath>
                </a14:m>
                <a:r>
                  <a:rPr lang="pt-BR" dirty="0"/>
                  <a:t>.</a:t>
                </a:r>
              </a:p>
              <a:p>
                <a:r>
                  <a:rPr lang="pt-BR" dirty="0"/>
                  <a:t>Equação da reta (arestas dos polígonos)</a:t>
                </a:r>
              </a:p>
              <a:p>
                <a:pPr lvl="1"/>
                <a14:m>
                  <m:oMath xmlns:m="http://schemas.openxmlformats.org/officeDocument/2006/math">
                    <m:r>
                      <a:rPr lang="pt-BR" b="0" i="1" smtClean="0">
                        <a:latin typeface="Cambria Math" panose="02040503050406030204" pitchFamily="18" charset="0"/>
                      </a:rPr>
                      <m:t>𝑃</m:t>
                    </m:r>
                    <m:d>
                      <m:dPr>
                        <m:ctrlPr>
                          <a:rPr lang="pt-BR" b="0" i="1" smtClean="0">
                            <a:latin typeface="Cambria Math" panose="02040503050406030204" pitchFamily="18" charset="0"/>
                          </a:rPr>
                        </m:ctrlPr>
                      </m:dPr>
                      <m:e>
                        <m:r>
                          <a:rPr lang="pt-BR" b="0" i="1" smtClean="0">
                            <a:latin typeface="Cambria Math" panose="02040503050406030204" pitchFamily="18" charset="0"/>
                          </a:rPr>
                          <m:t>𝑡</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m:t>
                        </m:r>
                        <m:r>
                          <a:rPr lang="pt-BR" b="0" i="1" smtClean="0">
                            <a:latin typeface="Cambria Math" panose="02040503050406030204" pitchFamily="18" charset="0"/>
                          </a:rPr>
                          <m:t>𝑡</m:t>
                        </m:r>
                      </m:e>
                    </m:d>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𝑡</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2</m:t>
                        </m:r>
                      </m:sub>
                    </m:sSub>
                  </m:oMath>
                </a14:m>
                <a:endParaRPr lang="pt-BR" dirty="0"/>
              </a:p>
            </p:txBody>
          </p:sp>
        </mc:Choice>
        <mc:Fallback xmlns="">
          <p:sp>
            <p:nvSpPr>
              <p:cNvPr id="3" name="Espaço Reservado para Conteúdo 2">
                <a:extLst>
                  <a:ext uri="{FF2B5EF4-FFF2-40B4-BE49-F238E27FC236}">
                    <a16:creationId xmlns:a16="http://schemas.microsoft.com/office/drawing/2014/main" id="{2B9C41E9-E6A0-44D6-804E-08D6DF1A710A}"/>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pt-BR">
                    <a:noFill/>
                  </a:rPr>
                  <a:t> </a:t>
                </a:r>
              </a:p>
            </p:txBody>
          </p:sp>
        </mc:Fallback>
      </mc:AlternateContent>
    </p:spTree>
    <p:extLst>
      <p:ext uri="{BB962C8B-B14F-4D97-AF65-F5344CB8AC3E}">
        <p14:creationId xmlns:p14="http://schemas.microsoft.com/office/powerpoint/2010/main" val="4189505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FD81BC-8905-4F2F-B9FC-327374311503}"/>
              </a:ext>
            </a:extLst>
          </p:cNvPr>
          <p:cNvSpPr>
            <a:spLocks noGrp="1"/>
          </p:cNvSpPr>
          <p:nvPr>
            <p:ph type="title"/>
          </p:nvPr>
        </p:nvSpPr>
        <p:spPr/>
        <p:txBody>
          <a:bodyPr/>
          <a:lstStyle/>
          <a:p>
            <a:r>
              <a:rPr lang="pt-BR" dirty="0"/>
              <a:t>Formulação Matemática da Interseção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9C41E9-E6A0-44D6-804E-08D6DF1A710A}"/>
                  </a:ext>
                </a:extLst>
              </p:cNvPr>
              <p:cNvSpPr>
                <a:spLocks noGrp="1"/>
              </p:cNvSpPr>
              <p:nvPr>
                <p:ph idx="1"/>
              </p:nvPr>
            </p:nvSpPr>
            <p:spPr>
              <a:xfrm>
                <a:off x="838200" y="1825625"/>
                <a:ext cx="5661074" cy="4351338"/>
              </a:xfrm>
            </p:spPr>
            <p:txBody>
              <a:bodyPr>
                <a:normAutofit/>
              </a:bodyPr>
              <a:lstStyle/>
              <a:p>
                <a:r>
                  <a:rPr lang="pt-BR" dirty="0"/>
                  <a:t>Na intersecção </a:t>
                </a:r>
                <a14:m>
                  <m:oMath xmlns:m="http://schemas.openxmlformats.org/officeDocument/2006/math">
                    <m:r>
                      <a:rPr lang="pt-BR" b="0" i="1" smtClean="0">
                        <a:latin typeface="Cambria Math" panose="02040503050406030204" pitchFamily="18" charset="0"/>
                      </a:rPr>
                      <m:t>𝑅</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e>
                    </m:d>
                    <m:r>
                      <a:rPr lang="pt-BR" b="0" i="1" smtClean="0">
                        <a:latin typeface="Cambria Math" panose="02040503050406030204" pitchFamily="18" charset="0"/>
                      </a:rPr>
                      <m:t>=</m:t>
                    </m:r>
                    <m:r>
                      <a:rPr lang="pt-BR" b="0" i="1" smtClean="0">
                        <a:latin typeface="Cambria Math" panose="02040503050406030204" pitchFamily="18" charset="0"/>
                      </a:rPr>
                      <m:t>𝑃</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r>
                      <a:rPr lang="pt-BR" b="0" i="1" smtClean="0">
                        <a:latin typeface="Cambria Math" panose="02040503050406030204" pitchFamily="18" charset="0"/>
                      </a:rPr>
                      <m:t>)</m:t>
                    </m:r>
                  </m:oMath>
                </a14:m>
                <a:endParaRPr lang="pt-BR" b="0" dirty="0"/>
              </a:p>
              <a:p>
                <a:r>
                  <a:rPr lang="pt-BR" b="0" dirty="0"/>
                  <a:t>Equação da aresta:</a:t>
                </a:r>
              </a:p>
              <a:p>
                <a:pPr lvl="1"/>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e>
                    </m:d>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oMath>
                </a14:m>
                <a:endParaRPr lang="pt-BR" b="0" dirty="0"/>
              </a:p>
              <a:p>
                <a:pPr lvl="1"/>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e>
                    </m:d>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oMath>
                </a14:m>
                <a:endParaRPr lang="pt-BR" b="0" dirty="0"/>
              </a:p>
              <a:p>
                <a:r>
                  <a:rPr lang="pt-BR" b="0" dirty="0"/>
                  <a:t>Equação do raio:</a:t>
                </a:r>
              </a:p>
              <a:p>
                <a:pPr lvl="1"/>
                <a14:m>
                  <m:oMath xmlns:m="http://schemas.openxmlformats.org/officeDocument/2006/math">
                    <m:r>
                      <a:rPr lang="pt-BR" b="0" i="1" smtClean="0">
                        <a:latin typeface="Cambria Math" panose="02040503050406030204" pitchFamily="18" charset="0"/>
                      </a:rPr>
                      <m:t>𝑥</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𝑜</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a14:m>
                <a:endParaRPr lang="pt-BR" b="0" dirty="0"/>
              </a:p>
              <a:p>
                <a:pPr lvl="1"/>
                <a14:m>
                  <m:oMath xmlns:m="http://schemas.openxmlformats.org/officeDocument/2006/math">
                    <m:r>
                      <a:rPr lang="pt-BR" b="0" i="1" smtClean="0">
                        <a:latin typeface="Cambria Math" panose="02040503050406030204" pitchFamily="18" charset="0"/>
                      </a:rPr>
                      <m:t>𝑦</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𝑜</m:t>
                        </m:r>
                      </m:sub>
                    </m:sSub>
                  </m:oMath>
                </a14:m>
                <a:endParaRPr lang="pt-BR" b="0" dirty="0"/>
              </a:p>
              <a:p>
                <a:r>
                  <a:rPr lang="pt-BR" b="0" dirty="0"/>
                  <a:t>No ponto de intersecção:</a:t>
                </a:r>
              </a:p>
              <a:p>
                <a:pPr marL="457200" lvl="1" indent="0">
                  <a:buNone/>
                </a:pPr>
                <a:r>
                  <a:rPr lang="pt-BR" b="0" dirty="0"/>
                  <a:t>	 </a:t>
                </a:r>
                <a14:m>
                  <m:oMath xmlns:m="http://schemas.openxmlformats.org/officeDocument/2006/math">
                    <m:d>
                      <m:dPr>
                        <m:ctrlPr>
                          <a:rPr lang="pt-BR" b="0" i="1" smtClean="0">
                            <a:latin typeface="Cambria Math" panose="02040503050406030204" pitchFamily="18" charset="0"/>
                          </a:rPr>
                        </m:ctrlPr>
                      </m:dPr>
                      <m:e>
                        <m:r>
                          <a:rPr lang="pt-BR" b="0" i="1" smtClean="0">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e>
                    </m:d>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𝑥</m:t>
                        </m:r>
                      </m:e>
                      <m:sub>
                        <m:r>
                          <a:rPr lang="pt-BR" b="0" i="1" smtClean="0">
                            <a:latin typeface="Cambria Math" panose="02040503050406030204" pitchFamily="18" charset="0"/>
                          </a:rPr>
                          <m:t>𝑜</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a14:m>
                <a:endParaRPr lang="pt-BR" b="0" dirty="0"/>
              </a:p>
              <a:p>
                <a:pPr marL="457200" lvl="1" indent="0">
                  <a:buNone/>
                </a:pPr>
                <a14:m>
                  <m:oMathPara xmlns:m="http://schemas.openxmlformats.org/officeDocument/2006/math">
                    <m:oMathParaPr>
                      <m:jc m:val="centerGroup"/>
                    </m:oMathParaPr>
                    <m:oMath xmlns:m="http://schemas.openxmlformats.org/officeDocument/2006/math">
                      <m:d>
                        <m:dPr>
                          <m:ctrlPr>
                            <a:rPr lang="pt-BR" b="0" i="1" smtClean="0">
                              <a:latin typeface="Cambria Math" panose="02040503050406030204" pitchFamily="18" charset="0"/>
                            </a:rPr>
                          </m:ctrlPr>
                        </m:dPr>
                        <m:e>
                          <m:r>
                            <a:rPr lang="pt-BR" b="0" i="1" smtClean="0">
                              <a:latin typeface="Cambria Math" panose="02040503050406030204" pitchFamily="18" charset="0"/>
                            </a:rPr>
                            <m:t>1−</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e>
                      </m:d>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𝑜</m:t>
                          </m:r>
                        </m:sub>
                      </m:sSub>
                    </m:oMath>
                  </m:oMathPara>
                </a14:m>
                <a:endParaRPr lang="pt-BR" b="0" dirty="0"/>
              </a:p>
              <a:p>
                <a:pPr marL="0" indent="0">
                  <a:buNone/>
                </a:pPr>
                <a:endParaRPr lang="pt-BR" b="0" dirty="0"/>
              </a:p>
            </p:txBody>
          </p:sp>
        </mc:Choice>
        <mc:Fallback xmlns="">
          <p:sp>
            <p:nvSpPr>
              <p:cNvPr id="3" name="Espaço Reservado para Conteúdo 2">
                <a:extLst>
                  <a:ext uri="{FF2B5EF4-FFF2-40B4-BE49-F238E27FC236}">
                    <a16:creationId xmlns:a16="http://schemas.microsoft.com/office/drawing/2014/main" id="{2B9C41E9-E6A0-44D6-804E-08D6DF1A710A}"/>
                  </a:ext>
                </a:extLst>
              </p:cNvPr>
              <p:cNvSpPr>
                <a:spLocks noGrp="1" noRot="1" noChangeAspect="1" noMove="1" noResize="1" noEditPoints="1" noAdjustHandles="1" noChangeArrowheads="1" noChangeShapeType="1" noTextEdit="1"/>
              </p:cNvSpPr>
              <p:nvPr>
                <p:ph idx="1"/>
              </p:nvPr>
            </p:nvSpPr>
            <p:spPr>
              <a:xfrm>
                <a:off x="838200" y="1825625"/>
                <a:ext cx="5661074" cy="4351338"/>
              </a:xfrm>
              <a:blipFill>
                <a:blip r:embed="rId2"/>
                <a:stretch>
                  <a:fillRect l="-1940" t="-2241" b="-140"/>
                </a:stretch>
              </a:blipFill>
            </p:spPr>
            <p:txBody>
              <a:bodyPr/>
              <a:lstStyle/>
              <a:p>
                <a:r>
                  <a:rPr lang="pt-BR">
                    <a:noFill/>
                  </a:rPr>
                  <a:t> </a:t>
                </a:r>
              </a:p>
            </p:txBody>
          </p:sp>
        </mc:Fallback>
      </mc:AlternateContent>
      <p:sp>
        <p:nvSpPr>
          <p:cNvPr id="4" name="Pentágono 3">
            <a:extLst>
              <a:ext uri="{FF2B5EF4-FFF2-40B4-BE49-F238E27FC236}">
                <a16:creationId xmlns:a16="http://schemas.microsoft.com/office/drawing/2014/main" id="{84D68AA8-A303-44D8-92C7-2AE9BF589010}"/>
              </a:ext>
            </a:extLst>
          </p:cNvPr>
          <p:cNvSpPr/>
          <p:nvPr/>
        </p:nvSpPr>
        <p:spPr>
          <a:xfrm>
            <a:off x="8595360" y="2186231"/>
            <a:ext cx="2363373" cy="182880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a:extLst>
              <a:ext uri="{FF2B5EF4-FFF2-40B4-BE49-F238E27FC236}">
                <a16:creationId xmlns:a16="http://schemas.microsoft.com/office/drawing/2014/main" id="{E0A32E4D-23A2-431D-B940-B95F27B6D0B0}"/>
              </a:ext>
            </a:extLst>
          </p:cNvPr>
          <p:cNvCxnSpPr/>
          <p:nvPr/>
        </p:nvCxnSpPr>
        <p:spPr>
          <a:xfrm>
            <a:off x="6893169" y="1825625"/>
            <a:ext cx="4797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luxograma: Conector 6">
            <a:extLst>
              <a:ext uri="{FF2B5EF4-FFF2-40B4-BE49-F238E27FC236}">
                <a16:creationId xmlns:a16="http://schemas.microsoft.com/office/drawing/2014/main" id="{F8651F29-1157-47E8-82CB-2E6F49D02BA1}"/>
              </a:ext>
            </a:extLst>
          </p:cNvPr>
          <p:cNvSpPr/>
          <p:nvPr/>
        </p:nvSpPr>
        <p:spPr>
          <a:xfrm>
            <a:off x="10241280" y="1713083"/>
            <a:ext cx="211016" cy="22508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reto 8">
            <a:extLst>
              <a:ext uri="{FF2B5EF4-FFF2-40B4-BE49-F238E27FC236}">
                <a16:creationId xmlns:a16="http://schemas.microsoft.com/office/drawing/2014/main" id="{946AB47C-B700-4426-A1B3-01431CE067C2}"/>
              </a:ext>
            </a:extLst>
          </p:cNvPr>
          <p:cNvCxnSpPr>
            <a:cxnSpLocks/>
          </p:cNvCxnSpPr>
          <p:nvPr/>
        </p:nvCxnSpPr>
        <p:spPr>
          <a:xfrm flipV="1">
            <a:off x="8349176" y="1067843"/>
            <a:ext cx="3277772" cy="1966899"/>
          </a:xfrm>
          <a:prstGeom prst="line">
            <a:avLst/>
          </a:prstGeom>
        </p:spPr>
        <p:style>
          <a:lnRef idx="1">
            <a:schemeClr val="accent1"/>
          </a:lnRef>
          <a:fillRef idx="0">
            <a:schemeClr val="accent1"/>
          </a:fillRef>
          <a:effectRef idx="0">
            <a:schemeClr val="accent1"/>
          </a:effectRef>
          <a:fontRef idx="minor">
            <a:schemeClr val="tx1"/>
          </a:fontRef>
        </p:style>
      </p:cxnSp>
      <p:sp>
        <p:nvSpPr>
          <p:cNvPr id="11" name="Chave Esquerda 10">
            <a:extLst>
              <a:ext uri="{FF2B5EF4-FFF2-40B4-BE49-F238E27FC236}">
                <a16:creationId xmlns:a16="http://schemas.microsoft.com/office/drawing/2014/main" id="{C97F9968-74B6-4713-A776-C74A224FF2EF}"/>
              </a:ext>
            </a:extLst>
          </p:cNvPr>
          <p:cNvSpPr/>
          <p:nvPr/>
        </p:nvSpPr>
        <p:spPr>
          <a:xfrm>
            <a:off x="1589650" y="5389172"/>
            <a:ext cx="478301" cy="78779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5522537-1941-40A2-9D35-52DAE26DF4C0}"/>
                  </a:ext>
                </a:extLst>
              </p:cNvPr>
              <p:cNvSpPr txBox="1"/>
              <p:nvPr/>
            </p:nvSpPr>
            <p:spPr>
              <a:xfrm>
                <a:off x="7906044" y="4375636"/>
                <a:ext cx="3277772" cy="646331"/>
              </a:xfrm>
              <a:prstGeom prst="rect">
                <a:avLst/>
              </a:prstGeom>
              <a:noFill/>
            </p:spPr>
            <p:txBody>
              <a:bodyPr wrap="square" rtlCol="0">
                <a:spAutoFit/>
              </a:bodyPr>
              <a:lstStyle/>
              <a:p>
                <a:r>
                  <a:rPr lang="pt-BR" dirty="0"/>
                  <a:t>Haverá intersecção se o sistema tiver solução e se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r>
                          <a:rPr lang="pt-BR" b="0" i="1" smtClean="0">
                            <a:latin typeface="Cambria Math" panose="02040503050406030204" pitchFamily="18" charset="0"/>
                          </a:rPr>
                          <m:t>𝑡</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endParaRPr lang="pt-BR" dirty="0"/>
              </a:p>
            </p:txBody>
          </p:sp>
        </mc:Choice>
        <mc:Fallback xmlns="">
          <p:sp>
            <p:nvSpPr>
              <p:cNvPr id="12" name="CaixaDeTexto 11">
                <a:extLst>
                  <a:ext uri="{FF2B5EF4-FFF2-40B4-BE49-F238E27FC236}">
                    <a16:creationId xmlns:a16="http://schemas.microsoft.com/office/drawing/2014/main" id="{05522537-1941-40A2-9D35-52DAE26DF4C0}"/>
                  </a:ext>
                </a:extLst>
              </p:cNvPr>
              <p:cNvSpPr txBox="1">
                <a:spLocks noRot="1" noChangeAspect="1" noMove="1" noResize="1" noEditPoints="1" noAdjustHandles="1" noChangeArrowheads="1" noChangeShapeType="1" noTextEdit="1"/>
              </p:cNvSpPr>
              <p:nvPr/>
            </p:nvSpPr>
            <p:spPr>
              <a:xfrm>
                <a:off x="7906044" y="4375636"/>
                <a:ext cx="3277772" cy="646331"/>
              </a:xfrm>
              <a:prstGeom prst="rect">
                <a:avLst/>
              </a:prstGeom>
              <a:blipFill>
                <a:blip r:embed="rId3"/>
                <a:stretch>
                  <a:fillRect l="-1673" t="-5660" b="-14151"/>
                </a:stretch>
              </a:blipFill>
            </p:spPr>
            <p:txBody>
              <a:bodyPr/>
              <a:lstStyle/>
              <a:p>
                <a:r>
                  <a:rPr lang="pt-BR">
                    <a:noFill/>
                  </a:rPr>
                  <a:t> </a:t>
                </a:r>
              </a:p>
            </p:txBody>
          </p:sp>
        </mc:Fallback>
      </mc:AlternateContent>
      <p:sp>
        <p:nvSpPr>
          <p:cNvPr id="13" name="Fluxograma: Conector 12">
            <a:extLst>
              <a:ext uri="{FF2B5EF4-FFF2-40B4-BE49-F238E27FC236}">
                <a16:creationId xmlns:a16="http://schemas.microsoft.com/office/drawing/2014/main" id="{5970BD80-DA8C-4BFB-9550-5F91B4D49982}"/>
              </a:ext>
            </a:extLst>
          </p:cNvPr>
          <p:cNvSpPr/>
          <p:nvPr/>
        </p:nvSpPr>
        <p:spPr>
          <a:xfrm>
            <a:off x="6780627" y="1728738"/>
            <a:ext cx="225083" cy="1937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A302305-46CB-4E2C-835C-56719360D074}"/>
                  </a:ext>
                </a:extLst>
              </p:cNvPr>
              <p:cNvSpPr txBox="1"/>
              <p:nvPr/>
            </p:nvSpPr>
            <p:spPr>
              <a:xfrm>
                <a:off x="6525920" y="1960561"/>
                <a:ext cx="44781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𝑜</m:t>
                          </m:r>
                        </m:sub>
                      </m:sSub>
                    </m:oMath>
                  </m:oMathPara>
                </a14:m>
                <a:endParaRPr lang="pt-BR" dirty="0"/>
              </a:p>
            </p:txBody>
          </p:sp>
        </mc:Choice>
        <mc:Fallback xmlns="">
          <p:sp>
            <p:nvSpPr>
              <p:cNvPr id="14" name="CaixaDeTexto 13">
                <a:extLst>
                  <a:ext uri="{FF2B5EF4-FFF2-40B4-BE49-F238E27FC236}">
                    <a16:creationId xmlns:a16="http://schemas.microsoft.com/office/drawing/2014/main" id="{CA302305-46CB-4E2C-835C-56719360D074}"/>
                  </a:ext>
                </a:extLst>
              </p:cNvPr>
              <p:cNvSpPr txBox="1">
                <a:spLocks noRot="1" noChangeAspect="1" noMove="1" noResize="1" noEditPoints="1" noAdjustHandles="1" noChangeArrowheads="1" noChangeShapeType="1" noTextEdit="1"/>
              </p:cNvSpPr>
              <p:nvPr/>
            </p:nvSpPr>
            <p:spPr>
              <a:xfrm>
                <a:off x="6525920" y="1960561"/>
                <a:ext cx="447815" cy="36933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1B57DCA8-5EDF-4BD8-BFB4-0BE6BC255B1E}"/>
                  </a:ext>
                </a:extLst>
              </p:cNvPr>
              <p:cNvSpPr txBox="1"/>
              <p:nvPr/>
            </p:nvSpPr>
            <p:spPr>
              <a:xfrm>
                <a:off x="8137846" y="1535355"/>
                <a:ext cx="391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𝑅</m:t>
                      </m:r>
                    </m:oMath>
                  </m:oMathPara>
                </a14:m>
                <a:endParaRPr lang="pt-BR" dirty="0"/>
              </a:p>
            </p:txBody>
          </p:sp>
        </mc:Choice>
        <mc:Fallback xmlns="">
          <p:sp>
            <p:nvSpPr>
              <p:cNvPr id="15" name="CaixaDeTexto 14">
                <a:extLst>
                  <a:ext uri="{FF2B5EF4-FFF2-40B4-BE49-F238E27FC236}">
                    <a16:creationId xmlns:a16="http://schemas.microsoft.com/office/drawing/2014/main" id="{1B57DCA8-5EDF-4BD8-BFB4-0BE6BC255B1E}"/>
                  </a:ext>
                </a:extLst>
              </p:cNvPr>
              <p:cNvSpPr txBox="1">
                <a:spLocks noRot="1" noChangeAspect="1" noMove="1" noResize="1" noEditPoints="1" noAdjustHandles="1" noChangeArrowheads="1" noChangeShapeType="1" noTextEdit="1"/>
              </p:cNvSpPr>
              <p:nvPr/>
            </p:nvSpPr>
            <p:spPr>
              <a:xfrm>
                <a:off x="8137846" y="1535355"/>
                <a:ext cx="391774"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115508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FD81BC-8905-4F2F-B9FC-327374311503}"/>
              </a:ext>
            </a:extLst>
          </p:cNvPr>
          <p:cNvSpPr>
            <a:spLocks noGrp="1"/>
          </p:cNvSpPr>
          <p:nvPr>
            <p:ph type="title"/>
          </p:nvPr>
        </p:nvSpPr>
        <p:spPr/>
        <p:txBody>
          <a:bodyPr/>
          <a:lstStyle/>
          <a:p>
            <a:r>
              <a:rPr lang="pt-BR" dirty="0"/>
              <a:t>Formulação Matemática da Interseção</a:t>
            </a:r>
            <a:br>
              <a:rPr lang="pt-BR" dirty="0"/>
            </a:br>
            <a:r>
              <a:rPr lang="pt-BR" dirty="0"/>
              <a:t>Exemplo 1:</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9C41E9-E6A0-44D6-804E-08D6DF1A710A}"/>
                  </a:ext>
                </a:extLst>
              </p:cNvPr>
              <p:cNvSpPr>
                <a:spLocks noGrp="1"/>
              </p:cNvSpPr>
              <p:nvPr>
                <p:ph idx="1"/>
              </p:nvPr>
            </p:nvSpPr>
            <p:spPr>
              <a:xfrm>
                <a:off x="838200" y="1825625"/>
                <a:ext cx="5661074" cy="4351338"/>
              </a:xfrm>
            </p:spPr>
            <p:txBody>
              <a:bodyPr>
                <a:normAutofit/>
              </a:bodyPr>
              <a:lstStyle/>
              <a:p>
                <a:pPr marL="0" indent="0">
                  <a:buNone/>
                </a:pPr>
                <a:r>
                  <a:rPr lang="pt-BR" b="0" dirty="0"/>
                  <a:t>Calcule a intersecção do raio </a:t>
                </a:r>
                <a14:m>
                  <m:oMath xmlns:m="http://schemas.openxmlformats.org/officeDocument/2006/math">
                    <m:r>
                      <a:rPr lang="pt-BR" b="0" i="1" smtClean="0">
                        <a:latin typeface="Cambria Math" panose="02040503050406030204" pitchFamily="18" charset="0"/>
                      </a:rPr>
                      <m:t>𝑅</m:t>
                    </m:r>
                  </m:oMath>
                </a14:m>
                <a:r>
                  <a:rPr lang="pt-BR" b="0" dirty="0"/>
                  <a:t> com a aresta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=(2, −1.5)</m:t>
                    </m:r>
                  </m:oMath>
                </a14:m>
                <a:r>
                  <a:rPr lang="pt-BR" b="0" dirty="0"/>
                  <a:t> e </a:t>
                </a:r>
                <a14:m>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3, −0.5</m:t>
                        </m:r>
                      </m:e>
                    </m:d>
                    <m:r>
                      <a:rPr lang="pt-BR" b="0" i="0" smtClean="0">
                        <a:latin typeface="Cambria Math" panose="02040503050406030204" pitchFamily="18" charset="0"/>
                      </a:rPr>
                      <m:t>.</m:t>
                    </m:r>
                  </m:oMath>
                </a14:m>
                <a:endParaRPr lang="pt-BR" b="0" dirty="0"/>
              </a:p>
            </p:txBody>
          </p:sp>
        </mc:Choice>
        <mc:Fallback xmlns="">
          <p:sp>
            <p:nvSpPr>
              <p:cNvPr id="3" name="Espaço Reservado para Conteúdo 2">
                <a:extLst>
                  <a:ext uri="{FF2B5EF4-FFF2-40B4-BE49-F238E27FC236}">
                    <a16:creationId xmlns:a16="http://schemas.microsoft.com/office/drawing/2014/main" id="{2B9C41E9-E6A0-44D6-804E-08D6DF1A710A}"/>
                  </a:ext>
                </a:extLst>
              </p:cNvPr>
              <p:cNvSpPr>
                <a:spLocks noGrp="1" noRot="1" noChangeAspect="1" noMove="1" noResize="1" noEditPoints="1" noAdjustHandles="1" noChangeArrowheads="1" noChangeShapeType="1" noTextEdit="1"/>
              </p:cNvSpPr>
              <p:nvPr>
                <p:ph idx="1"/>
              </p:nvPr>
            </p:nvSpPr>
            <p:spPr>
              <a:xfrm>
                <a:off x="838200" y="1825625"/>
                <a:ext cx="5661074" cy="4351338"/>
              </a:xfrm>
              <a:blipFill>
                <a:blip r:embed="rId2"/>
                <a:stretch>
                  <a:fillRect l="-2263" t="-2241" r="-1832"/>
                </a:stretch>
              </a:blipFill>
            </p:spPr>
            <p:txBody>
              <a:bodyPr/>
              <a:lstStyle/>
              <a:p>
                <a:r>
                  <a:rPr lang="pt-BR">
                    <a:noFill/>
                  </a:rPr>
                  <a:t> </a:t>
                </a:r>
              </a:p>
            </p:txBody>
          </p:sp>
        </mc:Fallback>
      </mc:AlternateContent>
      <p:sp>
        <p:nvSpPr>
          <p:cNvPr id="4" name="Pentágono 3">
            <a:extLst>
              <a:ext uri="{FF2B5EF4-FFF2-40B4-BE49-F238E27FC236}">
                <a16:creationId xmlns:a16="http://schemas.microsoft.com/office/drawing/2014/main" id="{84D68AA8-A303-44D8-92C7-2AE9BF589010}"/>
              </a:ext>
            </a:extLst>
          </p:cNvPr>
          <p:cNvSpPr/>
          <p:nvPr/>
        </p:nvSpPr>
        <p:spPr>
          <a:xfrm>
            <a:off x="8595360" y="2186231"/>
            <a:ext cx="2363373" cy="182880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a:extLst>
              <a:ext uri="{FF2B5EF4-FFF2-40B4-BE49-F238E27FC236}">
                <a16:creationId xmlns:a16="http://schemas.microsoft.com/office/drawing/2014/main" id="{E0A32E4D-23A2-431D-B940-B95F27B6D0B0}"/>
              </a:ext>
            </a:extLst>
          </p:cNvPr>
          <p:cNvCxnSpPr/>
          <p:nvPr/>
        </p:nvCxnSpPr>
        <p:spPr>
          <a:xfrm>
            <a:off x="6893169" y="1825625"/>
            <a:ext cx="4797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luxograma: Conector 6">
            <a:extLst>
              <a:ext uri="{FF2B5EF4-FFF2-40B4-BE49-F238E27FC236}">
                <a16:creationId xmlns:a16="http://schemas.microsoft.com/office/drawing/2014/main" id="{F8651F29-1157-47E8-82CB-2E6F49D02BA1}"/>
              </a:ext>
            </a:extLst>
          </p:cNvPr>
          <p:cNvSpPr/>
          <p:nvPr/>
        </p:nvSpPr>
        <p:spPr>
          <a:xfrm>
            <a:off x="10241280" y="1713083"/>
            <a:ext cx="211016" cy="22508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reto 8">
            <a:extLst>
              <a:ext uri="{FF2B5EF4-FFF2-40B4-BE49-F238E27FC236}">
                <a16:creationId xmlns:a16="http://schemas.microsoft.com/office/drawing/2014/main" id="{946AB47C-B700-4426-A1B3-01431CE067C2}"/>
              </a:ext>
            </a:extLst>
          </p:cNvPr>
          <p:cNvCxnSpPr>
            <a:cxnSpLocks/>
          </p:cNvCxnSpPr>
          <p:nvPr/>
        </p:nvCxnSpPr>
        <p:spPr>
          <a:xfrm flipV="1">
            <a:off x="8349176" y="1067843"/>
            <a:ext cx="3277772" cy="196689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5522537-1941-40A2-9D35-52DAE26DF4C0}"/>
                  </a:ext>
                </a:extLst>
              </p:cNvPr>
              <p:cNvSpPr txBox="1"/>
              <p:nvPr/>
            </p:nvSpPr>
            <p:spPr>
              <a:xfrm>
                <a:off x="7906044" y="4375636"/>
                <a:ext cx="3277772" cy="646331"/>
              </a:xfrm>
              <a:prstGeom prst="rect">
                <a:avLst/>
              </a:prstGeom>
              <a:noFill/>
            </p:spPr>
            <p:txBody>
              <a:bodyPr wrap="square" rtlCol="0">
                <a:spAutoFit/>
              </a:bodyPr>
              <a:lstStyle/>
              <a:p>
                <a:r>
                  <a:rPr lang="pt-BR" dirty="0"/>
                  <a:t>Haverá intersecção se o sistema tiver solução e se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r>
                          <a:rPr lang="pt-BR" b="0" i="1" smtClean="0">
                            <a:latin typeface="Cambria Math" panose="02040503050406030204" pitchFamily="18" charset="0"/>
                          </a:rPr>
                          <m:t>𝑡</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endParaRPr lang="pt-BR" dirty="0"/>
              </a:p>
            </p:txBody>
          </p:sp>
        </mc:Choice>
        <mc:Fallback xmlns="">
          <p:sp>
            <p:nvSpPr>
              <p:cNvPr id="12" name="CaixaDeTexto 11">
                <a:extLst>
                  <a:ext uri="{FF2B5EF4-FFF2-40B4-BE49-F238E27FC236}">
                    <a16:creationId xmlns:a16="http://schemas.microsoft.com/office/drawing/2014/main" id="{05522537-1941-40A2-9D35-52DAE26DF4C0}"/>
                  </a:ext>
                </a:extLst>
              </p:cNvPr>
              <p:cNvSpPr txBox="1">
                <a:spLocks noRot="1" noChangeAspect="1" noMove="1" noResize="1" noEditPoints="1" noAdjustHandles="1" noChangeArrowheads="1" noChangeShapeType="1" noTextEdit="1"/>
              </p:cNvSpPr>
              <p:nvPr/>
            </p:nvSpPr>
            <p:spPr>
              <a:xfrm>
                <a:off x="7906044" y="4375636"/>
                <a:ext cx="3277772" cy="646331"/>
              </a:xfrm>
              <a:prstGeom prst="rect">
                <a:avLst/>
              </a:prstGeom>
              <a:blipFill>
                <a:blip r:embed="rId3"/>
                <a:stretch>
                  <a:fillRect l="-1673" t="-5660" b="-14151"/>
                </a:stretch>
              </a:blipFill>
            </p:spPr>
            <p:txBody>
              <a:bodyPr/>
              <a:lstStyle/>
              <a:p>
                <a:r>
                  <a:rPr lang="pt-BR">
                    <a:noFill/>
                  </a:rPr>
                  <a:t> </a:t>
                </a:r>
              </a:p>
            </p:txBody>
          </p:sp>
        </mc:Fallback>
      </mc:AlternateContent>
      <p:sp>
        <p:nvSpPr>
          <p:cNvPr id="13" name="Fluxograma: Conector 12">
            <a:extLst>
              <a:ext uri="{FF2B5EF4-FFF2-40B4-BE49-F238E27FC236}">
                <a16:creationId xmlns:a16="http://schemas.microsoft.com/office/drawing/2014/main" id="{5970BD80-DA8C-4BFB-9550-5F91B4D49982}"/>
              </a:ext>
            </a:extLst>
          </p:cNvPr>
          <p:cNvSpPr/>
          <p:nvPr/>
        </p:nvSpPr>
        <p:spPr>
          <a:xfrm>
            <a:off x="6780627" y="1728738"/>
            <a:ext cx="225083" cy="1937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A302305-46CB-4E2C-835C-56719360D074}"/>
                  </a:ext>
                </a:extLst>
              </p:cNvPr>
              <p:cNvSpPr txBox="1"/>
              <p:nvPr/>
            </p:nvSpPr>
            <p:spPr>
              <a:xfrm>
                <a:off x="6525920" y="1960561"/>
                <a:ext cx="734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m:t>
                      </m:r>
                    </m:oMath>
                  </m:oMathPara>
                </a14:m>
                <a:endParaRPr lang="pt-BR" dirty="0"/>
              </a:p>
            </p:txBody>
          </p:sp>
        </mc:Choice>
        <mc:Fallback xmlns="">
          <p:sp>
            <p:nvSpPr>
              <p:cNvPr id="14" name="CaixaDeTexto 13">
                <a:extLst>
                  <a:ext uri="{FF2B5EF4-FFF2-40B4-BE49-F238E27FC236}">
                    <a16:creationId xmlns:a16="http://schemas.microsoft.com/office/drawing/2014/main" id="{CA302305-46CB-4E2C-835C-56719360D074}"/>
                  </a:ext>
                </a:extLst>
              </p:cNvPr>
              <p:cNvSpPr txBox="1">
                <a:spLocks noRot="1" noChangeAspect="1" noMove="1" noResize="1" noEditPoints="1" noAdjustHandles="1" noChangeArrowheads="1" noChangeShapeType="1" noTextEdit="1"/>
              </p:cNvSpPr>
              <p:nvPr/>
            </p:nvSpPr>
            <p:spPr>
              <a:xfrm>
                <a:off x="6525920" y="1960561"/>
                <a:ext cx="734496" cy="369332"/>
              </a:xfrm>
              <a:prstGeom prst="rect">
                <a:avLst/>
              </a:prstGeom>
              <a:blipFill>
                <a:blip r:embed="rId4"/>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1B57DCA8-5EDF-4BD8-BFB4-0BE6BC255B1E}"/>
                  </a:ext>
                </a:extLst>
              </p:cNvPr>
              <p:cNvSpPr txBox="1"/>
              <p:nvPr/>
            </p:nvSpPr>
            <p:spPr>
              <a:xfrm>
                <a:off x="8137846" y="1535355"/>
                <a:ext cx="391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𝑅</m:t>
                      </m:r>
                    </m:oMath>
                  </m:oMathPara>
                </a14:m>
                <a:endParaRPr lang="pt-BR" dirty="0"/>
              </a:p>
            </p:txBody>
          </p:sp>
        </mc:Choice>
        <mc:Fallback xmlns="">
          <p:sp>
            <p:nvSpPr>
              <p:cNvPr id="15" name="CaixaDeTexto 14">
                <a:extLst>
                  <a:ext uri="{FF2B5EF4-FFF2-40B4-BE49-F238E27FC236}">
                    <a16:creationId xmlns:a16="http://schemas.microsoft.com/office/drawing/2014/main" id="{1B57DCA8-5EDF-4BD8-BFB4-0BE6BC255B1E}"/>
                  </a:ext>
                </a:extLst>
              </p:cNvPr>
              <p:cNvSpPr txBox="1">
                <a:spLocks noRot="1" noChangeAspect="1" noMove="1" noResize="1" noEditPoints="1" noAdjustHandles="1" noChangeArrowheads="1" noChangeShapeType="1" noTextEdit="1"/>
              </p:cNvSpPr>
              <p:nvPr/>
            </p:nvSpPr>
            <p:spPr>
              <a:xfrm>
                <a:off x="8137846" y="1535355"/>
                <a:ext cx="391774" cy="369332"/>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524835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FD81BC-8905-4F2F-B9FC-327374311503}"/>
              </a:ext>
            </a:extLst>
          </p:cNvPr>
          <p:cNvSpPr>
            <a:spLocks noGrp="1"/>
          </p:cNvSpPr>
          <p:nvPr>
            <p:ph type="title"/>
          </p:nvPr>
        </p:nvSpPr>
        <p:spPr/>
        <p:txBody>
          <a:bodyPr/>
          <a:lstStyle/>
          <a:p>
            <a:r>
              <a:rPr lang="pt-BR" dirty="0"/>
              <a:t>Formulação Matemática da Interseção</a:t>
            </a:r>
            <a:br>
              <a:rPr lang="pt-BR" dirty="0"/>
            </a:br>
            <a:r>
              <a:rPr lang="pt-BR" dirty="0"/>
              <a:t>Exemplo 1:</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9C41E9-E6A0-44D6-804E-08D6DF1A710A}"/>
                  </a:ext>
                </a:extLst>
              </p:cNvPr>
              <p:cNvSpPr>
                <a:spLocks noGrp="1"/>
              </p:cNvSpPr>
              <p:nvPr>
                <p:ph idx="1"/>
              </p:nvPr>
            </p:nvSpPr>
            <p:spPr>
              <a:xfrm>
                <a:off x="838200" y="1825625"/>
                <a:ext cx="5661074" cy="4351338"/>
              </a:xfrm>
            </p:spPr>
            <p:txBody>
              <a:bodyPr>
                <a:normAutofit/>
              </a:bodyPr>
              <a:lstStyle/>
              <a:p>
                <a:pPr marL="0" indent="0">
                  <a:buNone/>
                </a:pPr>
                <a:r>
                  <a:rPr lang="pt-BR" b="0" dirty="0"/>
                  <a:t>Calcule a intersecção do raio </a:t>
                </a:r>
                <a14:m>
                  <m:oMath xmlns:m="http://schemas.openxmlformats.org/officeDocument/2006/math">
                    <m:r>
                      <a:rPr lang="pt-BR" b="0" i="1" smtClean="0">
                        <a:latin typeface="Cambria Math" panose="02040503050406030204" pitchFamily="18" charset="0"/>
                      </a:rPr>
                      <m:t>𝑅</m:t>
                    </m:r>
                  </m:oMath>
                </a14:m>
                <a:r>
                  <a:rPr lang="pt-BR" b="0" dirty="0"/>
                  <a:t> com a aresta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=(2, −1.5)</m:t>
                    </m:r>
                  </m:oMath>
                </a14:m>
                <a:r>
                  <a:rPr lang="pt-BR" b="0" dirty="0"/>
                  <a:t> e </a:t>
                </a:r>
                <a14:m>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3, −0.5</m:t>
                        </m:r>
                      </m:e>
                    </m:d>
                    <m:r>
                      <a:rPr lang="pt-BR" b="0" i="0" smtClean="0">
                        <a:latin typeface="Cambria Math" panose="02040503050406030204" pitchFamily="18" charset="0"/>
                      </a:rPr>
                      <m:t>.</m:t>
                    </m:r>
                  </m:oMath>
                </a14:m>
                <a:endParaRPr lang="pt-BR" b="0" dirty="0"/>
              </a:p>
            </p:txBody>
          </p:sp>
        </mc:Choice>
        <mc:Fallback xmlns="">
          <p:sp>
            <p:nvSpPr>
              <p:cNvPr id="3" name="Espaço Reservado para Conteúdo 2">
                <a:extLst>
                  <a:ext uri="{FF2B5EF4-FFF2-40B4-BE49-F238E27FC236}">
                    <a16:creationId xmlns:a16="http://schemas.microsoft.com/office/drawing/2014/main" id="{2B9C41E9-E6A0-44D6-804E-08D6DF1A710A}"/>
                  </a:ext>
                </a:extLst>
              </p:cNvPr>
              <p:cNvSpPr>
                <a:spLocks noGrp="1" noRot="1" noChangeAspect="1" noMove="1" noResize="1" noEditPoints="1" noAdjustHandles="1" noChangeArrowheads="1" noChangeShapeType="1" noTextEdit="1"/>
              </p:cNvSpPr>
              <p:nvPr>
                <p:ph idx="1"/>
              </p:nvPr>
            </p:nvSpPr>
            <p:spPr>
              <a:xfrm>
                <a:off x="838200" y="1825625"/>
                <a:ext cx="5661074" cy="4351338"/>
              </a:xfrm>
              <a:blipFill>
                <a:blip r:embed="rId2"/>
                <a:stretch>
                  <a:fillRect l="-2263" t="-2241" r="-1832"/>
                </a:stretch>
              </a:blipFill>
            </p:spPr>
            <p:txBody>
              <a:bodyPr/>
              <a:lstStyle/>
              <a:p>
                <a:r>
                  <a:rPr lang="pt-BR">
                    <a:noFill/>
                  </a:rPr>
                  <a:t> </a:t>
                </a:r>
              </a:p>
            </p:txBody>
          </p:sp>
        </mc:Fallback>
      </mc:AlternateContent>
      <p:sp>
        <p:nvSpPr>
          <p:cNvPr id="4" name="Pentágono 3">
            <a:extLst>
              <a:ext uri="{FF2B5EF4-FFF2-40B4-BE49-F238E27FC236}">
                <a16:creationId xmlns:a16="http://schemas.microsoft.com/office/drawing/2014/main" id="{84D68AA8-A303-44D8-92C7-2AE9BF589010}"/>
              </a:ext>
            </a:extLst>
          </p:cNvPr>
          <p:cNvSpPr/>
          <p:nvPr/>
        </p:nvSpPr>
        <p:spPr>
          <a:xfrm>
            <a:off x="8595360" y="2186231"/>
            <a:ext cx="2363373" cy="182880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a:extLst>
              <a:ext uri="{FF2B5EF4-FFF2-40B4-BE49-F238E27FC236}">
                <a16:creationId xmlns:a16="http://schemas.microsoft.com/office/drawing/2014/main" id="{E0A32E4D-23A2-431D-B940-B95F27B6D0B0}"/>
              </a:ext>
            </a:extLst>
          </p:cNvPr>
          <p:cNvCxnSpPr/>
          <p:nvPr/>
        </p:nvCxnSpPr>
        <p:spPr>
          <a:xfrm>
            <a:off x="6893169" y="1825625"/>
            <a:ext cx="4797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luxograma: Conector 6">
            <a:extLst>
              <a:ext uri="{FF2B5EF4-FFF2-40B4-BE49-F238E27FC236}">
                <a16:creationId xmlns:a16="http://schemas.microsoft.com/office/drawing/2014/main" id="{F8651F29-1157-47E8-82CB-2E6F49D02BA1}"/>
              </a:ext>
            </a:extLst>
          </p:cNvPr>
          <p:cNvSpPr/>
          <p:nvPr/>
        </p:nvSpPr>
        <p:spPr>
          <a:xfrm>
            <a:off x="10241280" y="1713083"/>
            <a:ext cx="211016" cy="22508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reto 8">
            <a:extLst>
              <a:ext uri="{FF2B5EF4-FFF2-40B4-BE49-F238E27FC236}">
                <a16:creationId xmlns:a16="http://schemas.microsoft.com/office/drawing/2014/main" id="{946AB47C-B700-4426-A1B3-01431CE067C2}"/>
              </a:ext>
            </a:extLst>
          </p:cNvPr>
          <p:cNvCxnSpPr>
            <a:cxnSpLocks/>
          </p:cNvCxnSpPr>
          <p:nvPr/>
        </p:nvCxnSpPr>
        <p:spPr>
          <a:xfrm flipV="1">
            <a:off x="8349176" y="1067843"/>
            <a:ext cx="3277772" cy="196689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5522537-1941-40A2-9D35-52DAE26DF4C0}"/>
                  </a:ext>
                </a:extLst>
              </p:cNvPr>
              <p:cNvSpPr txBox="1"/>
              <p:nvPr/>
            </p:nvSpPr>
            <p:spPr>
              <a:xfrm>
                <a:off x="7906044" y="4375636"/>
                <a:ext cx="3277772" cy="646331"/>
              </a:xfrm>
              <a:prstGeom prst="rect">
                <a:avLst/>
              </a:prstGeom>
              <a:noFill/>
            </p:spPr>
            <p:txBody>
              <a:bodyPr wrap="square" rtlCol="0">
                <a:spAutoFit/>
              </a:bodyPr>
              <a:lstStyle/>
              <a:p>
                <a:r>
                  <a:rPr lang="pt-BR" dirty="0"/>
                  <a:t>Haverá intersecção se o sistema tiver solução e se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r>
                          <a:rPr lang="pt-BR" b="0" i="1" smtClean="0">
                            <a:latin typeface="Cambria Math" panose="02040503050406030204" pitchFamily="18" charset="0"/>
                          </a:rPr>
                          <m:t>𝑡</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endParaRPr lang="pt-BR" dirty="0"/>
              </a:p>
            </p:txBody>
          </p:sp>
        </mc:Choice>
        <mc:Fallback xmlns="">
          <p:sp>
            <p:nvSpPr>
              <p:cNvPr id="12" name="CaixaDeTexto 11">
                <a:extLst>
                  <a:ext uri="{FF2B5EF4-FFF2-40B4-BE49-F238E27FC236}">
                    <a16:creationId xmlns:a16="http://schemas.microsoft.com/office/drawing/2014/main" id="{05522537-1941-40A2-9D35-52DAE26DF4C0}"/>
                  </a:ext>
                </a:extLst>
              </p:cNvPr>
              <p:cNvSpPr txBox="1">
                <a:spLocks noRot="1" noChangeAspect="1" noMove="1" noResize="1" noEditPoints="1" noAdjustHandles="1" noChangeArrowheads="1" noChangeShapeType="1" noTextEdit="1"/>
              </p:cNvSpPr>
              <p:nvPr/>
            </p:nvSpPr>
            <p:spPr>
              <a:xfrm>
                <a:off x="7906044" y="4375636"/>
                <a:ext cx="3277772" cy="646331"/>
              </a:xfrm>
              <a:prstGeom prst="rect">
                <a:avLst/>
              </a:prstGeom>
              <a:blipFill>
                <a:blip r:embed="rId3"/>
                <a:stretch>
                  <a:fillRect l="-1673" t="-5660" b="-14151"/>
                </a:stretch>
              </a:blipFill>
            </p:spPr>
            <p:txBody>
              <a:bodyPr/>
              <a:lstStyle/>
              <a:p>
                <a:r>
                  <a:rPr lang="pt-BR">
                    <a:noFill/>
                  </a:rPr>
                  <a:t> </a:t>
                </a:r>
              </a:p>
            </p:txBody>
          </p:sp>
        </mc:Fallback>
      </mc:AlternateContent>
      <p:sp>
        <p:nvSpPr>
          <p:cNvPr id="13" name="Fluxograma: Conector 12">
            <a:extLst>
              <a:ext uri="{FF2B5EF4-FFF2-40B4-BE49-F238E27FC236}">
                <a16:creationId xmlns:a16="http://schemas.microsoft.com/office/drawing/2014/main" id="{5970BD80-DA8C-4BFB-9550-5F91B4D49982}"/>
              </a:ext>
            </a:extLst>
          </p:cNvPr>
          <p:cNvSpPr/>
          <p:nvPr/>
        </p:nvSpPr>
        <p:spPr>
          <a:xfrm>
            <a:off x="6780627" y="1728738"/>
            <a:ext cx="225083" cy="1937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A302305-46CB-4E2C-835C-56719360D074}"/>
                  </a:ext>
                </a:extLst>
              </p:cNvPr>
              <p:cNvSpPr txBox="1"/>
              <p:nvPr/>
            </p:nvSpPr>
            <p:spPr>
              <a:xfrm>
                <a:off x="6525920" y="1960561"/>
                <a:ext cx="734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m:t>
                      </m:r>
                    </m:oMath>
                  </m:oMathPara>
                </a14:m>
                <a:endParaRPr lang="pt-BR" dirty="0"/>
              </a:p>
            </p:txBody>
          </p:sp>
        </mc:Choice>
        <mc:Fallback xmlns="">
          <p:sp>
            <p:nvSpPr>
              <p:cNvPr id="14" name="CaixaDeTexto 13">
                <a:extLst>
                  <a:ext uri="{FF2B5EF4-FFF2-40B4-BE49-F238E27FC236}">
                    <a16:creationId xmlns:a16="http://schemas.microsoft.com/office/drawing/2014/main" id="{CA302305-46CB-4E2C-835C-56719360D074}"/>
                  </a:ext>
                </a:extLst>
              </p:cNvPr>
              <p:cNvSpPr txBox="1">
                <a:spLocks noRot="1" noChangeAspect="1" noMove="1" noResize="1" noEditPoints="1" noAdjustHandles="1" noChangeArrowheads="1" noChangeShapeType="1" noTextEdit="1"/>
              </p:cNvSpPr>
              <p:nvPr/>
            </p:nvSpPr>
            <p:spPr>
              <a:xfrm>
                <a:off x="6525920" y="1960561"/>
                <a:ext cx="734496" cy="369332"/>
              </a:xfrm>
              <a:prstGeom prst="rect">
                <a:avLst/>
              </a:prstGeom>
              <a:blipFill>
                <a:blip r:embed="rId4"/>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1B57DCA8-5EDF-4BD8-BFB4-0BE6BC255B1E}"/>
                  </a:ext>
                </a:extLst>
              </p:cNvPr>
              <p:cNvSpPr txBox="1"/>
              <p:nvPr/>
            </p:nvSpPr>
            <p:spPr>
              <a:xfrm>
                <a:off x="8137846" y="1535355"/>
                <a:ext cx="391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𝑅</m:t>
                      </m:r>
                    </m:oMath>
                  </m:oMathPara>
                </a14:m>
                <a:endParaRPr lang="pt-BR" dirty="0"/>
              </a:p>
            </p:txBody>
          </p:sp>
        </mc:Choice>
        <mc:Fallback xmlns="">
          <p:sp>
            <p:nvSpPr>
              <p:cNvPr id="15" name="CaixaDeTexto 14">
                <a:extLst>
                  <a:ext uri="{FF2B5EF4-FFF2-40B4-BE49-F238E27FC236}">
                    <a16:creationId xmlns:a16="http://schemas.microsoft.com/office/drawing/2014/main" id="{1B57DCA8-5EDF-4BD8-BFB4-0BE6BC255B1E}"/>
                  </a:ext>
                </a:extLst>
              </p:cNvPr>
              <p:cNvSpPr txBox="1">
                <a:spLocks noRot="1" noChangeAspect="1" noMove="1" noResize="1" noEditPoints="1" noAdjustHandles="1" noChangeArrowheads="1" noChangeShapeType="1" noTextEdit="1"/>
              </p:cNvSpPr>
              <p:nvPr/>
            </p:nvSpPr>
            <p:spPr>
              <a:xfrm>
                <a:off x="8137846" y="1535355"/>
                <a:ext cx="391774"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tângulo 4">
                <a:extLst>
                  <a:ext uri="{FF2B5EF4-FFF2-40B4-BE49-F238E27FC236}">
                    <a16:creationId xmlns:a16="http://schemas.microsoft.com/office/drawing/2014/main" id="{AB7DF41E-F7CD-4014-83F9-3186F3CBDF0A}"/>
                  </a:ext>
                </a:extLst>
              </p:cNvPr>
              <p:cNvSpPr/>
              <p:nvPr/>
            </p:nvSpPr>
            <p:spPr>
              <a:xfrm>
                <a:off x="1106659" y="3034742"/>
                <a:ext cx="5899051" cy="9541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pt-BR" sz="2800" b="0" i="1" smtClean="0">
                              <a:latin typeface="Cambria Math" panose="02040503050406030204" pitchFamily="18" charset="0"/>
                            </a:rPr>
                          </m:ctrlPr>
                        </m:dPr>
                        <m:e>
                          <m:r>
                            <a:rPr lang="pt-BR" sz="2800" b="0" i="1" smtClean="0">
                              <a:latin typeface="Cambria Math" panose="02040503050406030204" pitchFamily="18" charset="0"/>
                            </a:rPr>
                            <m:t>1−</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𝑡</m:t>
                              </m:r>
                            </m:e>
                            <m:sub>
                              <m:r>
                                <a:rPr lang="pt-BR" sz="2800" b="0" i="1" smtClean="0">
                                  <a:latin typeface="Cambria Math" panose="02040503050406030204" pitchFamily="18" charset="0"/>
                                </a:rPr>
                                <m:t>1</m:t>
                              </m:r>
                            </m:sub>
                          </m:sSub>
                        </m:e>
                      </m:d>
                      <m:r>
                        <a:rPr lang="pt-BR" sz="2800" b="0" i="1" smtClean="0">
                          <a:latin typeface="Cambria Math" panose="02040503050406030204" pitchFamily="18" charset="0"/>
                        </a:rPr>
                        <m:t>2+</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𝑡</m:t>
                          </m:r>
                        </m:e>
                        <m:sub>
                          <m:r>
                            <a:rPr lang="pt-BR" sz="2800" b="0" i="1" smtClean="0">
                              <a:latin typeface="Cambria Math" panose="02040503050406030204" pitchFamily="18" charset="0"/>
                            </a:rPr>
                            <m:t>1</m:t>
                          </m:r>
                        </m:sub>
                      </m:sSub>
                      <m:r>
                        <a:rPr lang="pt-BR" sz="2800" b="0" i="1" smtClean="0">
                          <a:latin typeface="Cambria Math" panose="02040503050406030204" pitchFamily="18" charset="0"/>
                        </a:rPr>
                        <m:t>3=</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𝑡</m:t>
                          </m:r>
                        </m:e>
                        <m:sub>
                          <m:r>
                            <a:rPr lang="pt-BR" sz="2800" b="0" i="1" smtClean="0">
                              <a:latin typeface="Cambria Math" panose="02040503050406030204" pitchFamily="18" charset="0"/>
                            </a:rPr>
                            <m:t>2</m:t>
                          </m:r>
                        </m:sub>
                      </m:sSub>
                    </m:oMath>
                  </m:oMathPara>
                </a14:m>
                <a:endParaRPr lang="pt-BR" sz="2800" b="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d>
                        <m:dPr>
                          <m:ctrlPr>
                            <a:rPr lang="pt-BR" sz="2800" b="0" i="1" smtClean="0">
                              <a:latin typeface="Cambria Math" panose="02040503050406030204" pitchFamily="18" charset="0"/>
                            </a:rPr>
                          </m:ctrlPr>
                        </m:dPr>
                        <m:e>
                          <m:r>
                            <a:rPr lang="pt-BR" sz="2800" b="0" i="1" smtClean="0">
                              <a:latin typeface="Cambria Math" panose="02040503050406030204" pitchFamily="18" charset="0"/>
                            </a:rPr>
                            <m:t>1−</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𝑡</m:t>
                              </m:r>
                            </m:e>
                            <m:sub>
                              <m:r>
                                <a:rPr lang="pt-BR" sz="2800" b="0" i="1" smtClean="0">
                                  <a:latin typeface="Cambria Math" panose="02040503050406030204" pitchFamily="18" charset="0"/>
                                </a:rPr>
                                <m:t>1</m:t>
                              </m:r>
                            </m:sub>
                          </m:sSub>
                        </m:e>
                      </m:d>
                      <m:r>
                        <a:rPr lang="pt-BR" sz="2800" b="0" i="1" smtClean="0">
                          <a:latin typeface="Cambria Math" panose="02040503050406030204" pitchFamily="18" charset="0"/>
                        </a:rPr>
                        <m:t>(−1.5)+</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𝑡</m:t>
                          </m:r>
                        </m:e>
                        <m:sub>
                          <m:r>
                            <a:rPr lang="pt-BR" sz="2800" b="0" i="1" smtClean="0">
                              <a:latin typeface="Cambria Math" panose="02040503050406030204" pitchFamily="18" charset="0"/>
                            </a:rPr>
                            <m:t>1</m:t>
                          </m:r>
                        </m:sub>
                      </m:sSub>
                      <m:r>
                        <a:rPr lang="pt-BR" sz="2800" b="0" i="1" smtClean="0">
                          <a:latin typeface="Cambria Math" panose="02040503050406030204" pitchFamily="18" charset="0"/>
                        </a:rPr>
                        <m:t>(−0.5)=0</m:t>
                      </m:r>
                    </m:oMath>
                  </m:oMathPara>
                </a14:m>
                <a:endParaRPr lang="pt-BR" sz="2800" b="0" dirty="0"/>
              </a:p>
            </p:txBody>
          </p:sp>
        </mc:Choice>
        <mc:Fallback xmlns="">
          <p:sp>
            <p:nvSpPr>
              <p:cNvPr id="5" name="Retângulo 4">
                <a:extLst>
                  <a:ext uri="{FF2B5EF4-FFF2-40B4-BE49-F238E27FC236}">
                    <a16:creationId xmlns:a16="http://schemas.microsoft.com/office/drawing/2014/main" id="{AB7DF41E-F7CD-4014-83F9-3186F3CBDF0A}"/>
                  </a:ext>
                </a:extLst>
              </p:cNvPr>
              <p:cNvSpPr>
                <a:spLocks noRot="1" noChangeAspect="1" noMove="1" noResize="1" noEditPoints="1" noAdjustHandles="1" noChangeArrowheads="1" noChangeShapeType="1" noTextEdit="1"/>
              </p:cNvSpPr>
              <p:nvPr/>
            </p:nvSpPr>
            <p:spPr>
              <a:xfrm>
                <a:off x="1106659" y="3034742"/>
                <a:ext cx="5899051" cy="954107"/>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7104238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FD81BC-8905-4F2F-B9FC-327374311503}"/>
              </a:ext>
            </a:extLst>
          </p:cNvPr>
          <p:cNvSpPr>
            <a:spLocks noGrp="1"/>
          </p:cNvSpPr>
          <p:nvPr>
            <p:ph type="title"/>
          </p:nvPr>
        </p:nvSpPr>
        <p:spPr/>
        <p:txBody>
          <a:bodyPr/>
          <a:lstStyle/>
          <a:p>
            <a:r>
              <a:rPr lang="pt-BR" dirty="0"/>
              <a:t>Formulação Matemática da Interseção</a:t>
            </a:r>
            <a:br>
              <a:rPr lang="pt-BR" dirty="0"/>
            </a:br>
            <a:r>
              <a:rPr lang="pt-BR" dirty="0"/>
              <a:t>Exemplo 1:</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2B9C41E9-E6A0-44D6-804E-08D6DF1A710A}"/>
                  </a:ext>
                </a:extLst>
              </p:cNvPr>
              <p:cNvSpPr>
                <a:spLocks noGrp="1"/>
              </p:cNvSpPr>
              <p:nvPr>
                <p:ph idx="1"/>
              </p:nvPr>
            </p:nvSpPr>
            <p:spPr>
              <a:xfrm>
                <a:off x="838200" y="1825625"/>
                <a:ext cx="5661074" cy="4351338"/>
              </a:xfrm>
            </p:spPr>
            <p:txBody>
              <a:bodyPr>
                <a:normAutofit/>
              </a:bodyPr>
              <a:lstStyle/>
              <a:p>
                <a:pPr marL="0" indent="0">
                  <a:buNone/>
                </a:pPr>
                <a:r>
                  <a:rPr lang="pt-BR" b="0" dirty="0"/>
                  <a:t>Calcule a intersecção do raio </a:t>
                </a:r>
                <a14:m>
                  <m:oMath xmlns:m="http://schemas.openxmlformats.org/officeDocument/2006/math">
                    <m:r>
                      <a:rPr lang="pt-BR" b="0" i="1" smtClean="0">
                        <a:latin typeface="Cambria Math" panose="02040503050406030204" pitchFamily="18" charset="0"/>
                      </a:rPr>
                      <m:t>𝑅</m:t>
                    </m:r>
                  </m:oMath>
                </a14:m>
                <a:r>
                  <a:rPr lang="pt-BR" b="0" dirty="0"/>
                  <a:t> com a aresta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1</m:t>
                        </m:r>
                      </m:sub>
                    </m:sSub>
                    <m:r>
                      <a:rPr lang="pt-BR" b="0" i="1" smtClean="0">
                        <a:latin typeface="Cambria Math" panose="02040503050406030204" pitchFamily="18" charset="0"/>
                      </a:rPr>
                      <m:t>=(2, −1.5)</m:t>
                    </m:r>
                  </m:oMath>
                </a14:m>
                <a:r>
                  <a:rPr lang="pt-BR" b="0" dirty="0"/>
                  <a:t> e </a:t>
                </a:r>
                <a14:m>
                  <m:oMath xmlns:m="http://schemas.openxmlformats.org/officeDocument/2006/math">
                    <m:r>
                      <a:rPr lang="pt-BR" b="0" i="1" smtClean="0">
                        <a:latin typeface="Cambria Math" panose="02040503050406030204" pitchFamily="18" charset="0"/>
                      </a:rPr>
                      <m:t>𝑉</m:t>
                    </m:r>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3, −0.5</m:t>
                        </m:r>
                      </m:e>
                    </m:d>
                    <m:r>
                      <a:rPr lang="pt-BR" b="0" i="0" smtClean="0">
                        <a:latin typeface="Cambria Math" panose="02040503050406030204" pitchFamily="18" charset="0"/>
                      </a:rPr>
                      <m:t>.</m:t>
                    </m:r>
                  </m:oMath>
                </a14:m>
                <a:endParaRPr lang="pt-BR" b="0" dirty="0"/>
              </a:p>
            </p:txBody>
          </p:sp>
        </mc:Choice>
        <mc:Fallback xmlns="">
          <p:sp>
            <p:nvSpPr>
              <p:cNvPr id="3" name="Espaço Reservado para Conteúdo 2">
                <a:extLst>
                  <a:ext uri="{FF2B5EF4-FFF2-40B4-BE49-F238E27FC236}">
                    <a16:creationId xmlns:a16="http://schemas.microsoft.com/office/drawing/2014/main" id="{2B9C41E9-E6A0-44D6-804E-08D6DF1A710A}"/>
                  </a:ext>
                </a:extLst>
              </p:cNvPr>
              <p:cNvSpPr>
                <a:spLocks noGrp="1" noRot="1" noChangeAspect="1" noMove="1" noResize="1" noEditPoints="1" noAdjustHandles="1" noChangeArrowheads="1" noChangeShapeType="1" noTextEdit="1"/>
              </p:cNvSpPr>
              <p:nvPr>
                <p:ph idx="1"/>
              </p:nvPr>
            </p:nvSpPr>
            <p:spPr>
              <a:xfrm>
                <a:off x="838200" y="1825625"/>
                <a:ext cx="5661074" cy="4351338"/>
              </a:xfrm>
              <a:blipFill>
                <a:blip r:embed="rId2"/>
                <a:stretch>
                  <a:fillRect l="-2263" t="-2241" r="-1832"/>
                </a:stretch>
              </a:blipFill>
            </p:spPr>
            <p:txBody>
              <a:bodyPr/>
              <a:lstStyle/>
              <a:p>
                <a:r>
                  <a:rPr lang="pt-BR">
                    <a:noFill/>
                  </a:rPr>
                  <a:t> </a:t>
                </a:r>
              </a:p>
            </p:txBody>
          </p:sp>
        </mc:Fallback>
      </mc:AlternateContent>
      <p:sp>
        <p:nvSpPr>
          <p:cNvPr id="4" name="Pentágono 3">
            <a:extLst>
              <a:ext uri="{FF2B5EF4-FFF2-40B4-BE49-F238E27FC236}">
                <a16:creationId xmlns:a16="http://schemas.microsoft.com/office/drawing/2014/main" id="{84D68AA8-A303-44D8-92C7-2AE9BF589010}"/>
              </a:ext>
            </a:extLst>
          </p:cNvPr>
          <p:cNvSpPr/>
          <p:nvPr/>
        </p:nvSpPr>
        <p:spPr>
          <a:xfrm>
            <a:off x="8595360" y="2186231"/>
            <a:ext cx="2363373" cy="182880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 name="Conector de Seta Reta 5">
            <a:extLst>
              <a:ext uri="{FF2B5EF4-FFF2-40B4-BE49-F238E27FC236}">
                <a16:creationId xmlns:a16="http://schemas.microsoft.com/office/drawing/2014/main" id="{E0A32E4D-23A2-431D-B940-B95F27B6D0B0}"/>
              </a:ext>
            </a:extLst>
          </p:cNvPr>
          <p:cNvCxnSpPr/>
          <p:nvPr/>
        </p:nvCxnSpPr>
        <p:spPr>
          <a:xfrm>
            <a:off x="6893169" y="1825625"/>
            <a:ext cx="47970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Fluxograma: Conector 6">
            <a:extLst>
              <a:ext uri="{FF2B5EF4-FFF2-40B4-BE49-F238E27FC236}">
                <a16:creationId xmlns:a16="http://schemas.microsoft.com/office/drawing/2014/main" id="{F8651F29-1157-47E8-82CB-2E6F49D02BA1}"/>
              </a:ext>
            </a:extLst>
          </p:cNvPr>
          <p:cNvSpPr/>
          <p:nvPr/>
        </p:nvSpPr>
        <p:spPr>
          <a:xfrm>
            <a:off x="10241280" y="1713083"/>
            <a:ext cx="211016" cy="22508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reto 8">
            <a:extLst>
              <a:ext uri="{FF2B5EF4-FFF2-40B4-BE49-F238E27FC236}">
                <a16:creationId xmlns:a16="http://schemas.microsoft.com/office/drawing/2014/main" id="{946AB47C-B700-4426-A1B3-01431CE067C2}"/>
              </a:ext>
            </a:extLst>
          </p:cNvPr>
          <p:cNvCxnSpPr>
            <a:cxnSpLocks/>
          </p:cNvCxnSpPr>
          <p:nvPr/>
        </p:nvCxnSpPr>
        <p:spPr>
          <a:xfrm flipV="1">
            <a:off x="8349176" y="1067843"/>
            <a:ext cx="3277772" cy="1966899"/>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5522537-1941-40A2-9D35-52DAE26DF4C0}"/>
                  </a:ext>
                </a:extLst>
              </p:cNvPr>
              <p:cNvSpPr txBox="1"/>
              <p:nvPr/>
            </p:nvSpPr>
            <p:spPr>
              <a:xfrm>
                <a:off x="7906044" y="4375636"/>
                <a:ext cx="3277772" cy="923330"/>
              </a:xfrm>
              <a:prstGeom prst="rect">
                <a:avLst/>
              </a:prstGeom>
              <a:noFill/>
            </p:spPr>
            <p:txBody>
              <a:bodyPr wrap="square" rtlCol="0">
                <a:spAutoFit/>
              </a:bodyPr>
              <a:lstStyle/>
              <a:p>
                <a:r>
                  <a:rPr lang="pt-BR" dirty="0"/>
                  <a:t>Haverá intersecção se o sistema tiver solução e se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r>
                          <a:rPr lang="pt-BR" b="0" i="1" smtClean="0">
                            <a:latin typeface="Cambria Math" panose="02040503050406030204" pitchFamily="18" charset="0"/>
                          </a:rPr>
                          <m:t>𝑡</m:t>
                        </m:r>
                      </m:e>
                      <m:sub>
                        <m:r>
                          <a:rPr lang="pt-BR" b="0" i="1" smtClean="0">
                            <a:latin typeface="Cambria Math" panose="02040503050406030204" pitchFamily="18" charset="0"/>
                          </a:rPr>
                          <m:t>1</m:t>
                        </m:r>
                      </m:sub>
                    </m:sSub>
                    <m:r>
                      <a:rPr lang="pt-BR" b="0" i="1" smtClean="0">
                        <a:latin typeface="Cambria Math" panose="02040503050406030204" pitchFamily="18" charset="0"/>
                      </a:rPr>
                      <m:t>≤1</m:t>
                    </m:r>
                  </m:oMath>
                </a14:m>
                <a:r>
                  <a:rPr lang="pt-BR" dirty="0"/>
                  <a:t> 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r>
                      <a:rPr lang="pt-BR" b="0" i="1" smtClean="0">
                        <a:latin typeface="Cambria Math" panose="02040503050406030204" pitchFamily="18" charset="0"/>
                      </a:rPr>
                      <m:t>≥0</m:t>
                    </m:r>
                  </m:oMath>
                </a14:m>
                <a:r>
                  <a:rPr lang="pt-BR" dirty="0"/>
                  <a:t>.</a:t>
                </a:r>
              </a:p>
            </p:txBody>
          </p:sp>
        </mc:Choice>
        <mc:Fallback xmlns="">
          <p:sp>
            <p:nvSpPr>
              <p:cNvPr id="12" name="CaixaDeTexto 11">
                <a:extLst>
                  <a:ext uri="{FF2B5EF4-FFF2-40B4-BE49-F238E27FC236}">
                    <a16:creationId xmlns:a16="http://schemas.microsoft.com/office/drawing/2014/main" id="{05522537-1941-40A2-9D35-52DAE26DF4C0}"/>
                  </a:ext>
                </a:extLst>
              </p:cNvPr>
              <p:cNvSpPr txBox="1">
                <a:spLocks noRot="1" noChangeAspect="1" noMove="1" noResize="1" noEditPoints="1" noAdjustHandles="1" noChangeArrowheads="1" noChangeShapeType="1" noTextEdit="1"/>
              </p:cNvSpPr>
              <p:nvPr/>
            </p:nvSpPr>
            <p:spPr>
              <a:xfrm>
                <a:off x="7906044" y="4375636"/>
                <a:ext cx="3277772" cy="923330"/>
              </a:xfrm>
              <a:prstGeom prst="rect">
                <a:avLst/>
              </a:prstGeom>
              <a:blipFill>
                <a:blip r:embed="rId3"/>
                <a:stretch>
                  <a:fillRect l="-1673" t="-3974" b="-9934"/>
                </a:stretch>
              </a:blipFill>
            </p:spPr>
            <p:txBody>
              <a:bodyPr/>
              <a:lstStyle/>
              <a:p>
                <a:r>
                  <a:rPr lang="pt-BR">
                    <a:noFill/>
                  </a:rPr>
                  <a:t> </a:t>
                </a:r>
              </a:p>
            </p:txBody>
          </p:sp>
        </mc:Fallback>
      </mc:AlternateContent>
      <p:sp>
        <p:nvSpPr>
          <p:cNvPr id="13" name="Fluxograma: Conector 12">
            <a:extLst>
              <a:ext uri="{FF2B5EF4-FFF2-40B4-BE49-F238E27FC236}">
                <a16:creationId xmlns:a16="http://schemas.microsoft.com/office/drawing/2014/main" id="{5970BD80-DA8C-4BFB-9550-5F91B4D49982}"/>
              </a:ext>
            </a:extLst>
          </p:cNvPr>
          <p:cNvSpPr/>
          <p:nvPr/>
        </p:nvSpPr>
        <p:spPr>
          <a:xfrm>
            <a:off x="6780627" y="1728738"/>
            <a:ext cx="225083" cy="1937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A302305-46CB-4E2C-835C-56719360D074}"/>
                  </a:ext>
                </a:extLst>
              </p:cNvPr>
              <p:cNvSpPr txBox="1"/>
              <p:nvPr/>
            </p:nvSpPr>
            <p:spPr>
              <a:xfrm>
                <a:off x="6525920" y="1960561"/>
                <a:ext cx="734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(0,0)</m:t>
                      </m:r>
                    </m:oMath>
                  </m:oMathPara>
                </a14:m>
                <a:endParaRPr lang="pt-BR" dirty="0"/>
              </a:p>
            </p:txBody>
          </p:sp>
        </mc:Choice>
        <mc:Fallback xmlns="">
          <p:sp>
            <p:nvSpPr>
              <p:cNvPr id="14" name="CaixaDeTexto 13">
                <a:extLst>
                  <a:ext uri="{FF2B5EF4-FFF2-40B4-BE49-F238E27FC236}">
                    <a16:creationId xmlns:a16="http://schemas.microsoft.com/office/drawing/2014/main" id="{CA302305-46CB-4E2C-835C-56719360D074}"/>
                  </a:ext>
                </a:extLst>
              </p:cNvPr>
              <p:cNvSpPr txBox="1">
                <a:spLocks noRot="1" noChangeAspect="1" noMove="1" noResize="1" noEditPoints="1" noAdjustHandles="1" noChangeArrowheads="1" noChangeShapeType="1" noTextEdit="1"/>
              </p:cNvSpPr>
              <p:nvPr/>
            </p:nvSpPr>
            <p:spPr>
              <a:xfrm>
                <a:off x="6525920" y="1960561"/>
                <a:ext cx="734496" cy="369332"/>
              </a:xfrm>
              <a:prstGeom prst="rect">
                <a:avLst/>
              </a:prstGeom>
              <a:blipFill>
                <a:blip r:embed="rId4"/>
                <a:stretch>
                  <a:fillRect b="-1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1B57DCA8-5EDF-4BD8-BFB4-0BE6BC255B1E}"/>
                  </a:ext>
                </a:extLst>
              </p:cNvPr>
              <p:cNvSpPr txBox="1"/>
              <p:nvPr/>
            </p:nvSpPr>
            <p:spPr>
              <a:xfrm>
                <a:off x="8137846" y="1535355"/>
                <a:ext cx="391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𝑅</m:t>
                      </m:r>
                    </m:oMath>
                  </m:oMathPara>
                </a14:m>
                <a:endParaRPr lang="pt-BR" dirty="0"/>
              </a:p>
            </p:txBody>
          </p:sp>
        </mc:Choice>
        <mc:Fallback xmlns="">
          <p:sp>
            <p:nvSpPr>
              <p:cNvPr id="15" name="CaixaDeTexto 14">
                <a:extLst>
                  <a:ext uri="{FF2B5EF4-FFF2-40B4-BE49-F238E27FC236}">
                    <a16:creationId xmlns:a16="http://schemas.microsoft.com/office/drawing/2014/main" id="{1B57DCA8-5EDF-4BD8-BFB4-0BE6BC255B1E}"/>
                  </a:ext>
                </a:extLst>
              </p:cNvPr>
              <p:cNvSpPr txBox="1">
                <a:spLocks noRot="1" noChangeAspect="1" noMove="1" noResize="1" noEditPoints="1" noAdjustHandles="1" noChangeArrowheads="1" noChangeShapeType="1" noTextEdit="1"/>
              </p:cNvSpPr>
              <p:nvPr/>
            </p:nvSpPr>
            <p:spPr>
              <a:xfrm>
                <a:off x="8137846" y="1535355"/>
                <a:ext cx="391774"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Retângulo 4">
                <a:extLst>
                  <a:ext uri="{FF2B5EF4-FFF2-40B4-BE49-F238E27FC236}">
                    <a16:creationId xmlns:a16="http://schemas.microsoft.com/office/drawing/2014/main" id="{AB7DF41E-F7CD-4014-83F9-3186F3CBDF0A}"/>
                  </a:ext>
                </a:extLst>
              </p:cNvPr>
              <p:cNvSpPr/>
              <p:nvPr/>
            </p:nvSpPr>
            <p:spPr>
              <a:xfrm>
                <a:off x="1106659" y="3034742"/>
                <a:ext cx="5899051" cy="22467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pt-BR" sz="2800" b="0" i="1" smtClean="0">
                              <a:latin typeface="Cambria Math" panose="02040503050406030204" pitchFamily="18" charset="0"/>
                            </a:rPr>
                          </m:ctrlPr>
                        </m:dPr>
                        <m:e>
                          <m:r>
                            <a:rPr lang="pt-BR" sz="2800" b="0" i="1" smtClean="0">
                              <a:latin typeface="Cambria Math" panose="02040503050406030204" pitchFamily="18" charset="0"/>
                            </a:rPr>
                            <m:t>1−</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𝑡</m:t>
                              </m:r>
                            </m:e>
                            <m:sub>
                              <m:r>
                                <a:rPr lang="pt-BR" sz="2800" b="0" i="1" smtClean="0">
                                  <a:latin typeface="Cambria Math" panose="02040503050406030204" pitchFamily="18" charset="0"/>
                                </a:rPr>
                                <m:t>1</m:t>
                              </m:r>
                            </m:sub>
                          </m:sSub>
                        </m:e>
                      </m:d>
                      <m:r>
                        <a:rPr lang="pt-BR" sz="2800" b="0" i="1" smtClean="0">
                          <a:latin typeface="Cambria Math" panose="02040503050406030204" pitchFamily="18" charset="0"/>
                        </a:rPr>
                        <m:t>2+</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𝑡</m:t>
                          </m:r>
                        </m:e>
                        <m:sub>
                          <m:r>
                            <a:rPr lang="pt-BR" sz="2800" b="0" i="1" smtClean="0">
                              <a:latin typeface="Cambria Math" panose="02040503050406030204" pitchFamily="18" charset="0"/>
                            </a:rPr>
                            <m:t>1</m:t>
                          </m:r>
                        </m:sub>
                      </m:sSub>
                      <m:r>
                        <a:rPr lang="pt-BR" sz="2800" b="0" i="1" smtClean="0">
                          <a:latin typeface="Cambria Math" panose="02040503050406030204" pitchFamily="18" charset="0"/>
                        </a:rPr>
                        <m:t>3=</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𝑡</m:t>
                          </m:r>
                        </m:e>
                        <m:sub>
                          <m:r>
                            <a:rPr lang="pt-BR" sz="2800" b="0" i="1" smtClean="0">
                              <a:latin typeface="Cambria Math" panose="02040503050406030204" pitchFamily="18" charset="0"/>
                            </a:rPr>
                            <m:t>2</m:t>
                          </m:r>
                        </m:sub>
                      </m:sSub>
                    </m:oMath>
                  </m:oMathPara>
                </a14:m>
                <a:endParaRPr lang="pt-BR" sz="2800" b="0" i="1" dirty="0">
                  <a:latin typeface="Cambria Math" panose="02040503050406030204" pitchFamily="18" charset="0"/>
                </a:endParaRPr>
              </a:p>
              <a:p>
                <a:pPr lvl="1"/>
                <a14:m>
                  <m:oMathPara xmlns:m="http://schemas.openxmlformats.org/officeDocument/2006/math">
                    <m:oMathParaPr>
                      <m:jc m:val="centerGroup"/>
                    </m:oMathParaPr>
                    <m:oMath xmlns:m="http://schemas.openxmlformats.org/officeDocument/2006/math">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𝑡</m:t>
                          </m:r>
                        </m:e>
                        <m:sub>
                          <m:r>
                            <a:rPr lang="pt-BR" sz="2800" b="0" i="1" smtClean="0">
                              <a:latin typeface="Cambria Math" panose="02040503050406030204" pitchFamily="18" charset="0"/>
                            </a:rPr>
                            <m:t>1</m:t>
                          </m:r>
                        </m:sub>
                      </m:sSub>
                      <m:r>
                        <a:rPr lang="pt-BR" sz="2800" b="0" i="1" smtClean="0">
                          <a:latin typeface="Cambria Math" panose="02040503050406030204" pitchFamily="18" charset="0"/>
                        </a:rPr>
                        <m:t>=1.5&gt;1</m:t>
                      </m:r>
                    </m:oMath>
                  </m:oMathPara>
                </a14:m>
                <a:endParaRPr lang="pt-BR" sz="2800" b="0" dirty="0"/>
              </a:p>
              <a:p>
                <a:pPr lvl="1"/>
                <a14:m>
                  <m:oMathPara xmlns:m="http://schemas.openxmlformats.org/officeDocument/2006/math">
                    <m:oMathParaPr>
                      <m:jc m:val="centerGroup"/>
                    </m:oMathParaPr>
                    <m:oMath xmlns:m="http://schemas.openxmlformats.org/officeDocument/2006/math">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𝑡</m:t>
                          </m:r>
                        </m:e>
                        <m:sub>
                          <m:r>
                            <a:rPr lang="pt-BR" sz="2800" b="0" i="1" smtClean="0">
                              <a:latin typeface="Cambria Math" panose="02040503050406030204" pitchFamily="18" charset="0"/>
                            </a:rPr>
                            <m:t>2</m:t>
                          </m:r>
                        </m:sub>
                      </m:sSub>
                      <m:r>
                        <a:rPr lang="pt-BR" sz="2800" b="0" i="1" smtClean="0">
                          <a:latin typeface="Cambria Math" panose="02040503050406030204" pitchFamily="18" charset="0"/>
                        </a:rPr>
                        <m:t>=3.5</m:t>
                      </m:r>
                    </m:oMath>
                  </m:oMathPara>
                </a14:m>
                <a:endParaRPr lang="pt-BR" sz="2800" b="0" dirty="0"/>
              </a:p>
              <a:p>
                <a:pPr lvl="1"/>
                <a:r>
                  <a:rPr lang="pt-BR" sz="2800" dirty="0"/>
                  <a:t>A intersecção ocorre depois do ponto (3, -0.5), em (3.5, 0).</a:t>
                </a:r>
                <a:endParaRPr lang="pt-BR" sz="2800" b="0" dirty="0"/>
              </a:p>
            </p:txBody>
          </p:sp>
        </mc:Choice>
        <mc:Fallback xmlns="">
          <p:sp>
            <p:nvSpPr>
              <p:cNvPr id="5" name="Retângulo 4">
                <a:extLst>
                  <a:ext uri="{FF2B5EF4-FFF2-40B4-BE49-F238E27FC236}">
                    <a16:creationId xmlns:a16="http://schemas.microsoft.com/office/drawing/2014/main" id="{AB7DF41E-F7CD-4014-83F9-3186F3CBDF0A}"/>
                  </a:ext>
                </a:extLst>
              </p:cNvPr>
              <p:cNvSpPr>
                <a:spLocks noRot="1" noChangeAspect="1" noMove="1" noResize="1" noEditPoints="1" noAdjustHandles="1" noChangeArrowheads="1" noChangeShapeType="1" noTextEdit="1"/>
              </p:cNvSpPr>
              <p:nvPr/>
            </p:nvSpPr>
            <p:spPr>
              <a:xfrm>
                <a:off x="1106659" y="3034742"/>
                <a:ext cx="5899051" cy="2246769"/>
              </a:xfrm>
              <a:prstGeom prst="rect">
                <a:avLst/>
              </a:prstGeom>
              <a:blipFill>
                <a:blip r:embed="rId6"/>
                <a:stretch>
                  <a:fillRect b="-7065"/>
                </a:stretch>
              </a:blipFill>
            </p:spPr>
            <p:txBody>
              <a:bodyPr/>
              <a:lstStyle/>
              <a:p>
                <a:r>
                  <a:rPr lang="pt-BR">
                    <a:noFill/>
                  </a:rPr>
                  <a:t> </a:t>
                </a:r>
              </a:p>
            </p:txBody>
          </p:sp>
        </mc:Fallback>
      </mc:AlternateContent>
    </p:spTree>
    <p:extLst>
      <p:ext uri="{BB962C8B-B14F-4D97-AF65-F5344CB8AC3E}">
        <p14:creationId xmlns:p14="http://schemas.microsoft.com/office/powerpoint/2010/main" val="15154109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962FC-7066-4FCB-B047-BA8BA70E640B}"/>
              </a:ext>
            </a:extLst>
          </p:cNvPr>
          <p:cNvSpPr>
            <a:spLocks noGrp="1"/>
          </p:cNvSpPr>
          <p:nvPr>
            <p:ph type="title"/>
          </p:nvPr>
        </p:nvSpPr>
        <p:spPr/>
        <p:txBody>
          <a:bodyPr/>
          <a:lstStyle/>
          <a:p>
            <a:r>
              <a:rPr lang="pt-BR" dirty="0"/>
              <a:t>Exercício: Calcule a intersecção do raio R com a aresta destacada.</a:t>
            </a:r>
          </a:p>
        </p:txBody>
      </p:sp>
      <p:sp>
        <p:nvSpPr>
          <p:cNvPr id="4" name="Pentágono 3">
            <a:extLst>
              <a:ext uri="{FF2B5EF4-FFF2-40B4-BE49-F238E27FC236}">
                <a16:creationId xmlns:a16="http://schemas.microsoft.com/office/drawing/2014/main" id="{C8707693-BB78-4ADD-8288-9F5CCA7733FB}"/>
              </a:ext>
            </a:extLst>
          </p:cNvPr>
          <p:cNvSpPr/>
          <p:nvPr/>
        </p:nvSpPr>
        <p:spPr>
          <a:xfrm>
            <a:off x="5838092" y="2748945"/>
            <a:ext cx="2363373" cy="1828800"/>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5" name="Conector de Seta Reta 4">
            <a:extLst>
              <a:ext uri="{FF2B5EF4-FFF2-40B4-BE49-F238E27FC236}">
                <a16:creationId xmlns:a16="http://schemas.microsoft.com/office/drawing/2014/main" id="{0D064713-46E3-46B9-A8AB-F3095C3F7DEB}"/>
              </a:ext>
            </a:extLst>
          </p:cNvPr>
          <p:cNvCxnSpPr/>
          <p:nvPr/>
        </p:nvCxnSpPr>
        <p:spPr>
          <a:xfrm>
            <a:off x="4023359" y="4006124"/>
            <a:ext cx="47970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A8891D92-CB19-4CA2-82B0-3ABABAEEF050}"/>
              </a:ext>
            </a:extLst>
          </p:cNvPr>
          <p:cNvCxnSpPr>
            <a:cxnSpLocks/>
          </p:cNvCxnSpPr>
          <p:nvPr/>
        </p:nvCxnSpPr>
        <p:spPr>
          <a:xfrm flipH="1" flipV="1">
            <a:off x="5340038" y="2269664"/>
            <a:ext cx="1295603" cy="3231411"/>
          </a:xfrm>
          <a:prstGeom prst="line">
            <a:avLst/>
          </a:prstGeom>
          <a:ln w="57150"/>
        </p:spPr>
        <p:style>
          <a:lnRef idx="1">
            <a:schemeClr val="accent2"/>
          </a:lnRef>
          <a:fillRef idx="0">
            <a:schemeClr val="accent2"/>
          </a:fillRef>
          <a:effectRef idx="0">
            <a:schemeClr val="accent2"/>
          </a:effectRef>
          <a:fontRef idx="minor">
            <a:schemeClr val="tx1"/>
          </a:fontRef>
        </p:style>
      </p:cxnSp>
      <p:sp>
        <p:nvSpPr>
          <p:cNvPr id="9" name="Fluxograma: Conector 8">
            <a:extLst>
              <a:ext uri="{FF2B5EF4-FFF2-40B4-BE49-F238E27FC236}">
                <a16:creationId xmlns:a16="http://schemas.microsoft.com/office/drawing/2014/main" id="{0C9D2BA4-860B-474F-A137-6EBA497F838F}"/>
              </a:ext>
            </a:extLst>
          </p:cNvPr>
          <p:cNvSpPr/>
          <p:nvPr/>
        </p:nvSpPr>
        <p:spPr>
          <a:xfrm>
            <a:off x="3910817" y="3909237"/>
            <a:ext cx="225083" cy="19377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B4E9B41D-2F49-447C-81B5-17C1815E99AE}"/>
                  </a:ext>
                </a:extLst>
              </p:cNvPr>
              <p:cNvSpPr txBox="1"/>
              <p:nvPr/>
            </p:nvSpPr>
            <p:spPr>
              <a:xfrm>
                <a:off x="3656110" y="4103010"/>
                <a:ext cx="73449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(2,1)</m:t>
                      </m:r>
                    </m:oMath>
                  </m:oMathPara>
                </a14:m>
                <a:endParaRPr lang="pt-BR" dirty="0"/>
              </a:p>
            </p:txBody>
          </p:sp>
        </mc:Choice>
        <mc:Fallback xmlns="">
          <p:sp>
            <p:nvSpPr>
              <p:cNvPr id="10" name="CaixaDeTexto 9">
                <a:extLst>
                  <a:ext uri="{FF2B5EF4-FFF2-40B4-BE49-F238E27FC236}">
                    <a16:creationId xmlns:a16="http://schemas.microsoft.com/office/drawing/2014/main" id="{B4E9B41D-2F49-447C-81B5-17C1815E99AE}"/>
                  </a:ext>
                </a:extLst>
              </p:cNvPr>
              <p:cNvSpPr txBox="1">
                <a:spLocks noRot="1" noChangeAspect="1" noMove="1" noResize="1" noEditPoints="1" noAdjustHandles="1" noChangeArrowheads="1" noChangeShapeType="1" noTextEdit="1"/>
              </p:cNvSpPr>
              <p:nvPr/>
            </p:nvSpPr>
            <p:spPr>
              <a:xfrm>
                <a:off x="3656110" y="4103010"/>
                <a:ext cx="734496" cy="369332"/>
              </a:xfrm>
              <a:prstGeom prst="rect">
                <a:avLst/>
              </a:prstGeom>
              <a:blipFill>
                <a:blip r:embed="rId2"/>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9A86AB3B-77B3-4F35-BD7F-1C58E5CD776D}"/>
                  </a:ext>
                </a:extLst>
              </p:cNvPr>
              <p:cNvSpPr txBox="1"/>
              <p:nvPr/>
            </p:nvSpPr>
            <p:spPr>
              <a:xfrm>
                <a:off x="4496886" y="3733678"/>
                <a:ext cx="3917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𝑅</m:t>
                      </m:r>
                    </m:oMath>
                  </m:oMathPara>
                </a14:m>
                <a:endParaRPr lang="pt-BR" dirty="0"/>
              </a:p>
            </p:txBody>
          </p:sp>
        </mc:Choice>
        <mc:Fallback xmlns="">
          <p:sp>
            <p:nvSpPr>
              <p:cNvPr id="11" name="CaixaDeTexto 10">
                <a:extLst>
                  <a:ext uri="{FF2B5EF4-FFF2-40B4-BE49-F238E27FC236}">
                    <a16:creationId xmlns:a16="http://schemas.microsoft.com/office/drawing/2014/main" id="{9A86AB3B-77B3-4F35-BD7F-1C58E5CD776D}"/>
                  </a:ext>
                </a:extLst>
              </p:cNvPr>
              <p:cNvSpPr txBox="1">
                <a:spLocks noRot="1" noChangeAspect="1" noMove="1" noResize="1" noEditPoints="1" noAdjustHandles="1" noChangeArrowheads="1" noChangeShapeType="1" noTextEdit="1"/>
              </p:cNvSpPr>
              <p:nvPr/>
            </p:nvSpPr>
            <p:spPr>
              <a:xfrm>
                <a:off x="4496886" y="3733678"/>
                <a:ext cx="391774" cy="369332"/>
              </a:xfrm>
              <a:prstGeom prst="rect">
                <a:avLst/>
              </a:prstGeom>
              <a:blipFill>
                <a:blip r:embed="rId3"/>
                <a:stretch>
                  <a:fillRect/>
                </a:stretch>
              </a:blipFill>
            </p:spPr>
            <p:txBody>
              <a:bodyPr/>
              <a:lstStyle/>
              <a:p>
                <a:r>
                  <a:rPr lang="pt-BR">
                    <a:noFill/>
                  </a:rPr>
                  <a:t> </a:t>
                </a:r>
              </a:p>
            </p:txBody>
          </p:sp>
        </mc:Fallback>
      </mc:AlternateContent>
      <p:sp>
        <p:nvSpPr>
          <p:cNvPr id="13" name="Fluxograma: Conector 12">
            <a:extLst>
              <a:ext uri="{FF2B5EF4-FFF2-40B4-BE49-F238E27FC236}">
                <a16:creationId xmlns:a16="http://schemas.microsoft.com/office/drawing/2014/main" id="{71401C13-CA82-4707-9F04-0A61FEAC8358}"/>
              </a:ext>
            </a:extLst>
          </p:cNvPr>
          <p:cNvSpPr/>
          <p:nvPr/>
        </p:nvSpPr>
        <p:spPr>
          <a:xfrm>
            <a:off x="5732584" y="3364454"/>
            <a:ext cx="211016" cy="22508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Fluxograma: Conector 5">
            <a:extLst>
              <a:ext uri="{FF2B5EF4-FFF2-40B4-BE49-F238E27FC236}">
                <a16:creationId xmlns:a16="http://schemas.microsoft.com/office/drawing/2014/main" id="{73D18D9A-7BD1-4CCE-868C-9C47FCBB932D}"/>
              </a:ext>
            </a:extLst>
          </p:cNvPr>
          <p:cNvSpPr/>
          <p:nvPr/>
        </p:nvSpPr>
        <p:spPr>
          <a:xfrm>
            <a:off x="6210884" y="4449549"/>
            <a:ext cx="211016" cy="225083"/>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13">
            <a:extLst>
              <a:ext uri="{FF2B5EF4-FFF2-40B4-BE49-F238E27FC236}">
                <a16:creationId xmlns:a16="http://schemas.microsoft.com/office/drawing/2014/main" id="{C5A08F4C-17AD-42B5-9D2A-880DF8D702D6}"/>
              </a:ext>
            </a:extLst>
          </p:cNvPr>
          <p:cNvSpPr txBox="1"/>
          <p:nvPr/>
        </p:nvSpPr>
        <p:spPr>
          <a:xfrm>
            <a:off x="4935506" y="3193368"/>
            <a:ext cx="845103" cy="369332"/>
          </a:xfrm>
          <a:prstGeom prst="rect">
            <a:avLst/>
          </a:prstGeom>
          <a:noFill/>
        </p:spPr>
        <p:txBody>
          <a:bodyPr wrap="none" rtlCol="0">
            <a:spAutoFit/>
          </a:bodyPr>
          <a:lstStyle/>
          <a:p>
            <a:r>
              <a:rPr lang="pt-BR" dirty="0"/>
              <a:t>(4, 1.5)</a:t>
            </a:r>
          </a:p>
        </p:txBody>
      </p:sp>
      <p:sp>
        <p:nvSpPr>
          <p:cNvPr id="15" name="CaixaDeTexto 14">
            <a:extLst>
              <a:ext uri="{FF2B5EF4-FFF2-40B4-BE49-F238E27FC236}">
                <a16:creationId xmlns:a16="http://schemas.microsoft.com/office/drawing/2014/main" id="{F357180B-F080-4EE8-B629-A105F1885DD9}"/>
              </a:ext>
            </a:extLst>
          </p:cNvPr>
          <p:cNvSpPr txBox="1"/>
          <p:nvPr/>
        </p:nvSpPr>
        <p:spPr>
          <a:xfrm>
            <a:off x="6372140" y="4568934"/>
            <a:ext cx="1019831" cy="369332"/>
          </a:xfrm>
          <a:prstGeom prst="rect">
            <a:avLst/>
          </a:prstGeom>
          <a:noFill/>
        </p:spPr>
        <p:txBody>
          <a:bodyPr wrap="none" rtlCol="0">
            <a:spAutoFit/>
          </a:bodyPr>
          <a:lstStyle/>
          <a:p>
            <a:r>
              <a:rPr lang="pt-BR" dirty="0"/>
              <a:t>(4.5, 0.5)</a:t>
            </a:r>
          </a:p>
        </p:txBody>
      </p:sp>
    </p:spTree>
    <p:extLst>
      <p:ext uri="{BB962C8B-B14F-4D97-AF65-F5344CB8AC3E}">
        <p14:creationId xmlns:p14="http://schemas.microsoft.com/office/powerpoint/2010/main" val="2733182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720F6-2AE0-4132-BC23-C783873C7128}"/>
              </a:ext>
            </a:extLst>
          </p:cNvPr>
          <p:cNvSpPr>
            <a:spLocks noGrp="1"/>
          </p:cNvSpPr>
          <p:nvPr>
            <p:ph type="title"/>
          </p:nvPr>
        </p:nvSpPr>
        <p:spPr/>
        <p:txBody>
          <a:bodyPr/>
          <a:lstStyle/>
          <a:p>
            <a:r>
              <a:rPr lang="pt-BR" dirty="0"/>
              <a:t>Recorte de Primitivas e Interpolação de Cores</a:t>
            </a:r>
          </a:p>
        </p:txBody>
      </p:sp>
      <p:pic>
        <p:nvPicPr>
          <p:cNvPr id="3" name="Imagem 2">
            <a:extLst>
              <a:ext uri="{FF2B5EF4-FFF2-40B4-BE49-F238E27FC236}">
                <a16:creationId xmlns:a16="http://schemas.microsoft.com/office/drawing/2014/main" id="{66DC4186-BBB1-44B4-9ACD-1B7981ABDFFB}"/>
              </a:ext>
            </a:extLst>
          </p:cNvPr>
          <p:cNvPicPr>
            <a:picLocks noChangeAspect="1"/>
          </p:cNvPicPr>
          <p:nvPr/>
        </p:nvPicPr>
        <p:blipFill>
          <a:blip r:embed="rId2"/>
          <a:stretch>
            <a:fillRect/>
          </a:stretch>
        </p:blipFill>
        <p:spPr>
          <a:xfrm>
            <a:off x="1435022" y="2071430"/>
            <a:ext cx="5270460" cy="3165305"/>
          </a:xfrm>
          <a:prstGeom prst="rect">
            <a:avLst/>
          </a:prstGeom>
        </p:spPr>
      </p:pic>
      <p:pic>
        <p:nvPicPr>
          <p:cNvPr id="4" name="Imagem 3">
            <a:extLst>
              <a:ext uri="{FF2B5EF4-FFF2-40B4-BE49-F238E27FC236}">
                <a16:creationId xmlns:a16="http://schemas.microsoft.com/office/drawing/2014/main" id="{5391CBAD-9BD6-4B18-A349-EB80E5B9BA06}"/>
              </a:ext>
            </a:extLst>
          </p:cNvPr>
          <p:cNvPicPr>
            <a:picLocks noChangeAspect="1"/>
          </p:cNvPicPr>
          <p:nvPr/>
        </p:nvPicPr>
        <p:blipFill>
          <a:blip r:embed="rId3"/>
          <a:stretch>
            <a:fillRect/>
          </a:stretch>
        </p:blipFill>
        <p:spPr>
          <a:xfrm>
            <a:off x="7347028" y="2799325"/>
            <a:ext cx="3409950" cy="2609850"/>
          </a:xfrm>
          <a:prstGeom prst="rect">
            <a:avLst/>
          </a:prstGeom>
        </p:spPr>
      </p:pic>
    </p:spTree>
    <p:extLst>
      <p:ext uri="{BB962C8B-B14F-4D97-AF65-F5344CB8AC3E}">
        <p14:creationId xmlns:p14="http://schemas.microsoft.com/office/powerpoint/2010/main" val="9473352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B4E869B7-D921-4FA9-9EB0-0643C9B43CEA}"/>
              </a:ext>
            </a:extLst>
          </p:cNvPr>
          <p:cNvSpPr>
            <a:spLocks noGrp="1"/>
          </p:cNvSpPr>
          <p:nvPr>
            <p:ph type="title"/>
          </p:nvPr>
        </p:nvSpPr>
        <p:spPr/>
        <p:txBody>
          <a:bodyPr/>
          <a:lstStyle/>
          <a:p>
            <a:r>
              <a:rPr lang="pt-BR" dirty="0"/>
              <a:t>Tratamento de Visibilidade</a:t>
            </a:r>
          </a:p>
        </p:txBody>
      </p:sp>
      <p:sp>
        <p:nvSpPr>
          <p:cNvPr id="5" name="Espaço Reservado para Texto 4">
            <a:extLst>
              <a:ext uri="{FF2B5EF4-FFF2-40B4-BE49-F238E27FC236}">
                <a16:creationId xmlns:a16="http://schemas.microsoft.com/office/drawing/2014/main" id="{5326C9C7-51C3-499B-B986-2964A53D2CB6}"/>
              </a:ext>
            </a:extLst>
          </p:cNvPr>
          <p:cNvSpPr>
            <a:spLocks noGrp="1"/>
          </p:cNvSpPr>
          <p:nvPr>
            <p:ph type="body" idx="1"/>
          </p:nvPr>
        </p:nvSpPr>
        <p:spPr/>
        <p:txBody>
          <a:bodyPr/>
          <a:lstStyle/>
          <a:p>
            <a:r>
              <a:rPr lang="pt-BR" dirty="0"/>
              <a:t>Recorte e Remoção de Primitivas, Algoritmo de Eliminação de Faces Ocultas, Tratamento de Oclusão e Algoritmo Z-Buffer.</a:t>
            </a:r>
          </a:p>
        </p:txBody>
      </p:sp>
    </p:spTree>
    <p:extLst>
      <p:ext uri="{BB962C8B-B14F-4D97-AF65-F5344CB8AC3E}">
        <p14:creationId xmlns:p14="http://schemas.microsoft.com/office/powerpoint/2010/main" val="1498336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CD24871-1E32-4C80-B830-55E4ED724425}"/>
              </a:ext>
            </a:extLst>
          </p:cNvPr>
          <p:cNvSpPr>
            <a:spLocks noGrp="1"/>
          </p:cNvSpPr>
          <p:nvPr>
            <p:ph type="title"/>
          </p:nvPr>
        </p:nvSpPr>
        <p:spPr/>
        <p:txBody>
          <a:bodyPr/>
          <a:lstStyle/>
          <a:p>
            <a:r>
              <a:rPr lang="pt-BR" dirty="0"/>
              <a:t>Algoritmos de Recorte</a:t>
            </a:r>
          </a:p>
        </p:txBody>
      </p:sp>
      <p:sp>
        <p:nvSpPr>
          <p:cNvPr id="5" name="Espaço Reservado para Conteúdo 4">
            <a:extLst>
              <a:ext uri="{FF2B5EF4-FFF2-40B4-BE49-F238E27FC236}">
                <a16:creationId xmlns:a16="http://schemas.microsoft.com/office/drawing/2014/main" id="{5A9F47F2-DB28-4334-9F16-10AD6320B90D}"/>
              </a:ext>
            </a:extLst>
          </p:cNvPr>
          <p:cNvSpPr>
            <a:spLocks noGrp="1"/>
          </p:cNvSpPr>
          <p:nvPr>
            <p:ph idx="1"/>
          </p:nvPr>
        </p:nvSpPr>
        <p:spPr/>
        <p:txBody>
          <a:bodyPr/>
          <a:lstStyle/>
          <a:p>
            <a:r>
              <a:rPr lang="pt-BR" dirty="0"/>
              <a:t>Atuam no fluxo de primitivas (não em vértices individuais)</a:t>
            </a:r>
          </a:p>
          <a:p>
            <a:pPr lvl="1"/>
            <a:r>
              <a:rPr lang="pt-BR" dirty="0"/>
              <a:t>Portanto, após a etapa de montagem de primitivas</a:t>
            </a:r>
          </a:p>
          <a:p>
            <a:pPr lvl="1"/>
            <a:r>
              <a:rPr lang="pt-BR" dirty="0"/>
              <a:t>Primitivas visíveis:</a:t>
            </a:r>
          </a:p>
          <a:p>
            <a:pPr lvl="2"/>
            <a:r>
              <a:rPr lang="pt-BR" dirty="0"/>
              <a:t>Completamente dentro do volume de visualização.</a:t>
            </a:r>
          </a:p>
          <a:p>
            <a:pPr lvl="2"/>
            <a:r>
              <a:rPr lang="pt-BR" dirty="0"/>
              <a:t>Parcialmente no interior, apenas a parte que estiver no interior do volume será considerada. Novos vértices e arestas serão criados para manter a consistência do modelo.</a:t>
            </a:r>
          </a:p>
          <a:p>
            <a:pPr lvl="1"/>
            <a:r>
              <a:rPr lang="pt-BR" dirty="0"/>
              <a:t>Tentam evitar fazer calculados de intersecção sempre que tiver como descartar ou incluir uma primitiva fazendo-se apenas testes triviais.</a:t>
            </a:r>
          </a:p>
        </p:txBody>
      </p:sp>
    </p:spTree>
    <p:extLst>
      <p:ext uri="{BB962C8B-B14F-4D97-AF65-F5344CB8AC3E}">
        <p14:creationId xmlns:p14="http://schemas.microsoft.com/office/powerpoint/2010/main" val="5310992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ACD24871-1E32-4C80-B830-55E4ED724425}"/>
              </a:ext>
            </a:extLst>
          </p:cNvPr>
          <p:cNvSpPr>
            <a:spLocks noGrp="1"/>
          </p:cNvSpPr>
          <p:nvPr>
            <p:ph type="title"/>
          </p:nvPr>
        </p:nvSpPr>
        <p:spPr/>
        <p:txBody>
          <a:bodyPr/>
          <a:lstStyle/>
          <a:p>
            <a:r>
              <a:rPr lang="pt-BR" dirty="0"/>
              <a:t>Algoritmos de Recorte</a:t>
            </a:r>
          </a:p>
        </p:txBody>
      </p:sp>
      <p:sp>
        <p:nvSpPr>
          <p:cNvPr id="5" name="Espaço Reservado para Conteúdo 4">
            <a:extLst>
              <a:ext uri="{FF2B5EF4-FFF2-40B4-BE49-F238E27FC236}">
                <a16:creationId xmlns:a16="http://schemas.microsoft.com/office/drawing/2014/main" id="{5A9F47F2-DB28-4334-9F16-10AD6320B90D}"/>
              </a:ext>
            </a:extLst>
          </p:cNvPr>
          <p:cNvSpPr>
            <a:spLocks noGrp="1"/>
          </p:cNvSpPr>
          <p:nvPr>
            <p:ph idx="1"/>
          </p:nvPr>
        </p:nvSpPr>
        <p:spPr/>
        <p:txBody>
          <a:bodyPr/>
          <a:lstStyle/>
          <a:p>
            <a:r>
              <a:rPr lang="pt-BR" dirty="0"/>
              <a:t>Ilustração 2D</a:t>
            </a:r>
          </a:p>
        </p:txBody>
      </p:sp>
      <p:pic>
        <p:nvPicPr>
          <p:cNvPr id="2" name="Imagem 1">
            <a:extLst>
              <a:ext uri="{FF2B5EF4-FFF2-40B4-BE49-F238E27FC236}">
                <a16:creationId xmlns:a16="http://schemas.microsoft.com/office/drawing/2014/main" id="{0D588DDD-5500-499F-8F3F-EADD03D7D4A9}"/>
              </a:ext>
            </a:extLst>
          </p:cNvPr>
          <p:cNvPicPr>
            <a:picLocks noChangeAspect="1"/>
          </p:cNvPicPr>
          <p:nvPr/>
        </p:nvPicPr>
        <p:blipFill>
          <a:blip r:embed="rId2"/>
          <a:stretch>
            <a:fillRect/>
          </a:stretch>
        </p:blipFill>
        <p:spPr>
          <a:xfrm>
            <a:off x="246425" y="2465208"/>
            <a:ext cx="11261221" cy="3536975"/>
          </a:xfrm>
          <a:prstGeom prst="rect">
            <a:avLst/>
          </a:prstGeom>
        </p:spPr>
      </p:pic>
    </p:spTree>
    <p:extLst>
      <p:ext uri="{BB962C8B-B14F-4D97-AF65-F5344CB8AC3E}">
        <p14:creationId xmlns:p14="http://schemas.microsoft.com/office/powerpoint/2010/main" val="4080625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625A2-FAC8-406B-8161-39FFA148B305}"/>
              </a:ext>
            </a:extLst>
          </p:cNvPr>
          <p:cNvSpPr>
            <a:spLocks noGrp="1"/>
          </p:cNvSpPr>
          <p:nvPr>
            <p:ph type="title"/>
          </p:nvPr>
        </p:nvSpPr>
        <p:spPr/>
        <p:txBody>
          <a:bodyPr/>
          <a:lstStyle/>
          <a:p>
            <a:r>
              <a:rPr lang="pt-BR" dirty="0"/>
              <a:t>Algoritmo de Cohen-Sutherland 2D</a:t>
            </a:r>
          </a:p>
        </p:txBody>
      </p:sp>
      <p:pic>
        <p:nvPicPr>
          <p:cNvPr id="14" name="Imagem 13">
            <a:extLst>
              <a:ext uri="{FF2B5EF4-FFF2-40B4-BE49-F238E27FC236}">
                <a16:creationId xmlns:a16="http://schemas.microsoft.com/office/drawing/2014/main" id="{1F74684F-3CB5-4311-A7FF-10F3EAFEE744}"/>
              </a:ext>
            </a:extLst>
          </p:cNvPr>
          <p:cNvPicPr>
            <a:picLocks noChangeAspect="1"/>
          </p:cNvPicPr>
          <p:nvPr/>
        </p:nvPicPr>
        <p:blipFill>
          <a:blip r:embed="rId2"/>
          <a:stretch>
            <a:fillRect/>
          </a:stretch>
        </p:blipFill>
        <p:spPr>
          <a:xfrm>
            <a:off x="2709862" y="1690688"/>
            <a:ext cx="6772275" cy="4229100"/>
          </a:xfrm>
          <a:prstGeom prst="rect">
            <a:avLst/>
          </a:prstGeom>
        </p:spPr>
      </p:pic>
    </p:spTree>
    <p:extLst>
      <p:ext uri="{BB962C8B-B14F-4D97-AF65-F5344CB8AC3E}">
        <p14:creationId xmlns:p14="http://schemas.microsoft.com/office/powerpoint/2010/main" val="3908662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625A2-FAC8-406B-8161-39FFA148B305}"/>
              </a:ext>
            </a:extLst>
          </p:cNvPr>
          <p:cNvSpPr>
            <a:spLocks noGrp="1"/>
          </p:cNvSpPr>
          <p:nvPr>
            <p:ph type="title"/>
          </p:nvPr>
        </p:nvSpPr>
        <p:spPr/>
        <p:txBody>
          <a:bodyPr/>
          <a:lstStyle/>
          <a:p>
            <a:r>
              <a:rPr lang="pt-BR" dirty="0"/>
              <a:t>Algoritmo de Cohen-Sutherland 2D</a:t>
            </a:r>
          </a:p>
        </p:txBody>
      </p:sp>
      <p:pic>
        <p:nvPicPr>
          <p:cNvPr id="14" name="Imagem 13">
            <a:extLst>
              <a:ext uri="{FF2B5EF4-FFF2-40B4-BE49-F238E27FC236}">
                <a16:creationId xmlns:a16="http://schemas.microsoft.com/office/drawing/2014/main" id="{1F74684F-3CB5-4311-A7FF-10F3EAFEE744}"/>
              </a:ext>
            </a:extLst>
          </p:cNvPr>
          <p:cNvPicPr>
            <a:picLocks noChangeAspect="1"/>
          </p:cNvPicPr>
          <p:nvPr/>
        </p:nvPicPr>
        <p:blipFill>
          <a:blip r:embed="rId2"/>
          <a:stretch>
            <a:fillRect/>
          </a:stretch>
        </p:blipFill>
        <p:spPr>
          <a:xfrm>
            <a:off x="744058" y="2996742"/>
            <a:ext cx="3532682" cy="2206063"/>
          </a:xfrm>
          <a:prstGeom prst="rect">
            <a:avLst/>
          </a:prstGeom>
        </p:spPr>
      </p:pic>
      <p:sp>
        <p:nvSpPr>
          <p:cNvPr id="3" name="Retângulo 2">
            <a:extLst>
              <a:ext uri="{FF2B5EF4-FFF2-40B4-BE49-F238E27FC236}">
                <a16:creationId xmlns:a16="http://schemas.microsoft.com/office/drawing/2014/main" id="{8725DE9F-0A2D-40EF-8AEB-10DFC990D43A}"/>
              </a:ext>
            </a:extLst>
          </p:cNvPr>
          <p:cNvSpPr/>
          <p:nvPr/>
        </p:nvSpPr>
        <p:spPr>
          <a:xfrm>
            <a:off x="6231988" y="2968283"/>
            <a:ext cx="281353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2" name="Agrupar 21">
            <a:extLst>
              <a:ext uri="{FF2B5EF4-FFF2-40B4-BE49-F238E27FC236}">
                <a16:creationId xmlns:a16="http://schemas.microsoft.com/office/drawing/2014/main" id="{11A92625-AA33-4A4E-909B-5A63FE9241E3}"/>
              </a:ext>
            </a:extLst>
          </p:cNvPr>
          <p:cNvGrpSpPr/>
          <p:nvPr/>
        </p:nvGrpSpPr>
        <p:grpSpPr>
          <a:xfrm>
            <a:off x="7417479" y="3179613"/>
            <a:ext cx="1177879" cy="1017565"/>
            <a:chOff x="7231381" y="2511083"/>
            <a:chExt cx="2938973" cy="1645920"/>
          </a:xfrm>
          <a:solidFill>
            <a:srgbClr val="FFFF00"/>
          </a:solidFill>
        </p:grpSpPr>
        <p:cxnSp>
          <p:nvCxnSpPr>
            <p:cNvPr id="5" name="Conector reto 4">
              <a:extLst>
                <a:ext uri="{FF2B5EF4-FFF2-40B4-BE49-F238E27FC236}">
                  <a16:creationId xmlns:a16="http://schemas.microsoft.com/office/drawing/2014/main" id="{8D79CC1C-BB61-49FB-B7A7-193C98ADABB4}"/>
                </a:ext>
              </a:extLst>
            </p:cNvPr>
            <p:cNvCxnSpPr>
              <a:cxnSpLocks/>
            </p:cNvCxnSpPr>
            <p:nvPr/>
          </p:nvCxnSpPr>
          <p:spPr>
            <a:xfrm>
              <a:off x="7343335" y="2588455"/>
              <a:ext cx="2715065" cy="1491176"/>
            </a:xfrm>
            <a:prstGeom prst="line">
              <a:avLst/>
            </a:prstGeom>
            <a:grp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Fluxograma: Conector 5">
              <a:extLst>
                <a:ext uri="{FF2B5EF4-FFF2-40B4-BE49-F238E27FC236}">
                  <a16:creationId xmlns:a16="http://schemas.microsoft.com/office/drawing/2014/main" id="{64CE220F-B42A-4CE0-9B87-7687B77EE195}"/>
                </a:ext>
              </a:extLst>
            </p:cNvPr>
            <p:cNvSpPr/>
            <p:nvPr/>
          </p:nvSpPr>
          <p:spPr>
            <a:xfrm>
              <a:off x="7231381" y="2511083"/>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luxograma: Conector 7">
              <a:extLst>
                <a:ext uri="{FF2B5EF4-FFF2-40B4-BE49-F238E27FC236}">
                  <a16:creationId xmlns:a16="http://schemas.microsoft.com/office/drawing/2014/main" id="{F5BCC1C3-15A8-4A64-A22D-9FBD6AB2BE3E}"/>
                </a:ext>
              </a:extLst>
            </p:cNvPr>
            <p:cNvSpPr/>
            <p:nvPr/>
          </p:nvSpPr>
          <p:spPr>
            <a:xfrm>
              <a:off x="9946447" y="4002259"/>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9" name="Conector reto 8">
            <a:extLst>
              <a:ext uri="{FF2B5EF4-FFF2-40B4-BE49-F238E27FC236}">
                <a16:creationId xmlns:a16="http://schemas.microsoft.com/office/drawing/2014/main" id="{1629EF91-A6C6-4DFA-A0BB-F37BE4FDC765}"/>
              </a:ext>
            </a:extLst>
          </p:cNvPr>
          <p:cNvCxnSpPr>
            <a:cxnSpLocks/>
          </p:cNvCxnSpPr>
          <p:nvPr/>
        </p:nvCxnSpPr>
        <p:spPr>
          <a:xfrm>
            <a:off x="6231988" y="1468156"/>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3A0C1C4B-042B-4586-A6B5-DDD0B0A53353}"/>
              </a:ext>
            </a:extLst>
          </p:cNvPr>
          <p:cNvCxnSpPr>
            <a:cxnSpLocks/>
          </p:cNvCxnSpPr>
          <p:nvPr/>
        </p:nvCxnSpPr>
        <p:spPr>
          <a:xfrm>
            <a:off x="9045526" y="1468155"/>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F4F10D4F-4117-4B6F-8409-559FE3366D36}"/>
              </a:ext>
            </a:extLst>
          </p:cNvPr>
          <p:cNvCxnSpPr>
            <a:cxnSpLocks/>
          </p:cNvCxnSpPr>
          <p:nvPr/>
        </p:nvCxnSpPr>
        <p:spPr>
          <a:xfrm>
            <a:off x="4848666" y="4293846"/>
            <a:ext cx="60690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6BE0BB6E-26AF-4DEE-B06F-EFDEA937ABAB}"/>
              </a:ext>
            </a:extLst>
          </p:cNvPr>
          <p:cNvCxnSpPr>
            <a:cxnSpLocks/>
          </p:cNvCxnSpPr>
          <p:nvPr/>
        </p:nvCxnSpPr>
        <p:spPr>
          <a:xfrm flipV="1">
            <a:off x="4928489" y="2891124"/>
            <a:ext cx="6032695" cy="1056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15E4BD0A-C240-495B-B384-5126CE47AAD4}"/>
              </a:ext>
            </a:extLst>
          </p:cNvPr>
          <p:cNvSpPr txBox="1"/>
          <p:nvPr/>
        </p:nvSpPr>
        <p:spPr>
          <a:xfrm>
            <a:off x="6737220" y="3042781"/>
            <a:ext cx="652743" cy="369332"/>
          </a:xfrm>
          <a:prstGeom prst="rect">
            <a:avLst/>
          </a:prstGeom>
          <a:noFill/>
        </p:spPr>
        <p:txBody>
          <a:bodyPr wrap="none" rtlCol="0">
            <a:spAutoFit/>
          </a:bodyPr>
          <a:lstStyle/>
          <a:p>
            <a:r>
              <a:rPr lang="pt-BR" dirty="0"/>
              <a:t>0000</a:t>
            </a:r>
          </a:p>
        </p:txBody>
      </p:sp>
      <p:sp>
        <p:nvSpPr>
          <p:cNvPr id="20" name="CaixaDeTexto 19">
            <a:extLst>
              <a:ext uri="{FF2B5EF4-FFF2-40B4-BE49-F238E27FC236}">
                <a16:creationId xmlns:a16="http://schemas.microsoft.com/office/drawing/2014/main" id="{8AE990AD-94FC-40C3-B183-91B37BDFE709}"/>
              </a:ext>
            </a:extLst>
          </p:cNvPr>
          <p:cNvSpPr txBox="1"/>
          <p:nvPr/>
        </p:nvSpPr>
        <p:spPr>
          <a:xfrm>
            <a:off x="8311559" y="3763765"/>
            <a:ext cx="652743" cy="369332"/>
          </a:xfrm>
          <a:prstGeom prst="rect">
            <a:avLst/>
          </a:prstGeom>
          <a:noFill/>
        </p:spPr>
        <p:txBody>
          <a:bodyPr wrap="none" rtlCol="0">
            <a:spAutoFit/>
          </a:bodyPr>
          <a:lstStyle/>
          <a:p>
            <a:r>
              <a:rPr lang="pt-BR" dirty="0"/>
              <a:t>0000</a:t>
            </a:r>
          </a:p>
        </p:txBody>
      </p:sp>
      <p:sp>
        <p:nvSpPr>
          <p:cNvPr id="23" name="CaixaDeTexto 22">
            <a:extLst>
              <a:ext uri="{FF2B5EF4-FFF2-40B4-BE49-F238E27FC236}">
                <a16:creationId xmlns:a16="http://schemas.microsoft.com/office/drawing/2014/main" id="{FEF7E349-08BE-44EF-9115-42AB8E662442}"/>
              </a:ext>
            </a:extLst>
          </p:cNvPr>
          <p:cNvSpPr txBox="1"/>
          <p:nvPr/>
        </p:nvSpPr>
        <p:spPr>
          <a:xfrm>
            <a:off x="838200" y="1889235"/>
            <a:ext cx="2580247" cy="369332"/>
          </a:xfrm>
          <a:prstGeom prst="rect">
            <a:avLst/>
          </a:prstGeom>
          <a:noFill/>
        </p:spPr>
        <p:txBody>
          <a:bodyPr wrap="square" rtlCol="0">
            <a:spAutoFit/>
          </a:bodyPr>
          <a:lstStyle/>
          <a:p>
            <a:r>
              <a:rPr lang="pt-BR" dirty="0"/>
              <a:t>Caso trivial 1</a:t>
            </a:r>
          </a:p>
        </p:txBody>
      </p:sp>
    </p:spTree>
    <p:extLst>
      <p:ext uri="{BB962C8B-B14F-4D97-AF65-F5344CB8AC3E}">
        <p14:creationId xmlns:p14="http://schemas.microsoft.com/office/powerpoint/2010/main" val="17183840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625A2-FAC8-406B-8161-39FFA148B305}"/>
              </a:ext>
            </a:extLst>
          </p:cNvPr>
          <p:cNvSpPr>
            <a:spLocks noGrp="1"/>
          </p:cNvSpPr>
          <p:nvPr>
            <p:ph type="title"/>
          </p:nvPr>
        </p:nvSpPr>
        <p:spPr/>
        <p:txBody>
          <a:bodyPr/>
          <a:lstStyle/>
          <a:p>
            <a:r>
              <a:rPr lang="pt-BR" dirty="0"/>
              <a:t>Algoritmo de Cohen-Sutherland 2D</a:t>
            </a:r>
          </a:p>
        </p:txBody>
      </p:sp>
      <p:pic>
        <p:nvPicPr>
          <p:cNvPr id="14" name="Imagem 13">
            <a:extLst>
              <a:ext uri="{FF2B5EF4-FFF2-40B4-BE49-F238E27FC236}">
                <a16:creationId xmlns:a16="http://schemas.microsoft.com/office/drawing/2014/main" id="{1F74684F-3CB5-4311-A7FF-10F3EAFEE744}"/>
              </a:ext>
            </a:extLst>
          </p:cNvPr>
          <p:cNvPicPr>
            <a:picLocks noChangeAspect="1"/>
          </p:cNvPicPr>
          <p:nvPr/>
        </p:nvPicPr>
        <p:blipFill>
          <a:blip r:embed="rId2"/>
          <a:stretch>
            <a:fillRect/>
          </a:stretch>
        </p:blipFill>
        <p:spPr>
          <a:xfrm>
            <a:off x="744058" y="2996742"/>
            <a:ext cx="3532682" cy="2206063"/>
          </a:xfrm>
          <a:prstGeom prst="rect">
            <a:avLst/>
          </a:prstGeom>
        </p:spPr>
      </p:pic>
      <p:sp>
        <p:nvSpPr>
          <p:cNvPr id="3" name="Retângulo 2">
            <a:extLst>
              <a:ext uri="{FF2B5EF4-FFF2-40B4-BE49-F238E27FC236}">
                <a16:creationId xmlns:a16="http://schemas.microsoft.com/office/drawing/2014/main" id="{8725DE9F-0A2D-40EF-8AEB-10DFC990D43A}"/>
              </a:ext>
            </a:extLst>
          </p:cNvPr>
          <p:cNvSpPr/>
          <p:nvPr/>
        </p:nvSpPr>
        <p:spPr>
          <a:xfrm>
            <a:off x="6231988" y="2968283"/>
            <a:ext cx="281353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2" name="Agrupar 21">
            <a:extLst>
              <a:ext uri="{FF2B5EF4-FFF2-40B4-BE49-F238E27FC236}">
                <a16:creationId xmlns:a16="http://schemas.microsoft.com/office/drawing/2014/main" id="{11A92625-AA33-4A4E-909B-5A63FE9241E3}"/>
              </a:ext>
            </a:extLst>
          </p:cNvPr>
          <p:cNvGrpSpPr/>
          <p:nvPr/>
        </p:nvGrpSpPr>
        <p:grpSpPr>
          <a:xfrm>
            <a:off x="7238096" y="4694022"/>
            <a:ext cx="1177879" cy="1017565"/>
            <a:chOff x="7231381" y="2511083"/>
            <a:chExt cx="2938973" cy="1645920"/>
          </a:xfrm>
          <a:solidFill>
            <a:srgbClr val="FFFF00"/>
          </a:solidFill>
        </p:grpSpPr>
        <p:cxnSp>
          <p:nvCxnSpPr>
            <p:cNvPr id="5" name="Conector reto 4">
              <a:extLst>
                <a:ext uri="{FF2B5EF4-FFF2-40B4-BE49-F238E27FC236}">
                  <a16:creationId xmlns:a16="http://schemas.microsoft.com/office/drawing/2014/main" id="{8D79CC1C-BB61-49FB-B7A7-193C98ADABB4}"/>
                </a:ext>
              </a:extLst>
            </p:cNvPr>
            <p:cNvCxnSpPr>
              <a:cxnSpLocks/>
            </p:cNvCxnSpPr>
            <p:nvPr/>
          </p:nvCxnSpPr>
          <p:spPr>
            <a:xfrm>
              <a:off x="7343335" y="2588455"/>
              <a:ext cx="2715065" cy="1491176"/>
            </a:xfrm>
            <a:prstGeom prst="line">
              <a:avLst/>
            </a:prstGeom>
            <a:grp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Fluxograma: Conector 5">
              <a:extLst>
                <a:ext uri="{FF2B5EF4-FFF2-40B4-BE49-F238E27FC236}">
                  <a16:creationId xmlns:a16="http://schemas.microsoft.com/office/drawing/2014/main" id="{64CE220F-B42A-4CE0-9B87-7687B77EE195}"/>
                </a:ext>
              </a:extLst>
            </p:cNvPr>
            <p:cNvSpPr/>
            <p:nvPr/>
          </p:nvSpPr>
          <p:spPr>
            <a:xfrm>
              <a:off x="7231381" y="2511083"/>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luxograma: Conector 7">
              <a:extLst>
                <a:ext uri="{FF2B5EF4-FFF2-40B4-BE49-F238E27FC236}">
                  <a16:creationId xmlns:a16="http://schemas.microsoft.com/office/drawing/2014/main" id="{F5BCC1C3-15A8-4A64-A22D-9FBD6AB2BE3E}"/>
                </a:ext>
              </a:extLst>
            </p:cNvPr>
            <p:cNvSpPr/>
            <p:nvPr/>
          </p:nvSpPr>
          <p:spPr>
            <a:xfrm>
              <a:off x="9946447" y="4002259"/>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9" name="Conector reto 8">
            <a:extLst>
              <a:ext uri="{FF2B5EF4-FFF2-40B4-BE49-F238E27FC236}">
                <a16:creationId xmlns:a16="http://schemas.microsoft.com/office/drawing/2014/main" id="{1629EF91-A6C6-4DFA-A0BB-F37BE4FDC765}"/>
              </a:ext>
            </a:extLst>
          </p:cNvPr>
          <p:cNvCxnSpPr>
            <a:cxnSpLocks/>
          </p:cNvCxnSpPr>
          <p:nvPr/>
        </p:nvCxnSpPr>
        <p:spPr>
          <a:xfrm>
            <a:off x="6231988" y="1468156"/>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3A0C1C4B-042B-4586-A6B5-DDD0B0A53353}"/>
              </a:ext>
            </a:extLst>
          </p:cNvPr>
          <p:cNvCxnSpPr>
            <a:cxnSpLocks/>
          </p:cNvCxnSpPr>
          <p:nvPr/>
        </p:nvCxnSpPr>
        <p:spPr>
          <a:xfrm>
            <a:off x="9045526" y="1468155"/>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F4F10D4F-4117-4B6F-8409-559FE3366D36}"/>
              </a:ext>
            </a:extLst>
          </p:cNvPr>
          <p:cNvCxnSpPr>
            <a:cxnSpLocks/>
          </p:cNvCxnSpPr>
          <p:nvPr/>
        </p:nvCxnSpPr>
        <p:spPr>
          <a:xfrm>
            <a:off x="4848666" y="4293846"/>
            <a:ext cx="60690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6BE0BB6E-26AF-4DEE-B06F-EFDEA937ABAB}"/>
              </a:ext>
            </a:extLst>
          </p:cNvPr>
          <p:cNvCxnSpPr>
            <a:cxnSpLocks/>
          </p:cNvCxnSpPr>
          <p:nvPr/>
        </p:nvCxnSpPr>
        <p:spPr>
          <a:xfrm flipV="1">
            <a:off x="4928489" y="2891124"/>
            <a:ext cx="6032695" cy="1056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15E4BD0A-C240-495B-B384-5126CE47AAD4}"/>
              </a:ext>
            </a:extLst>
          </p:cNvPr>
          <p:cNvSpPr txBox="1"/>
          <p:nvPr/>
        </p:nvSpPr>
        <p:spPr>
          <a:xfrm>
            <a:off x="6678392" y="4694021"/>
            <a:ext cx="652743" cy="369332"/>
          </a:xfrm>
          <a:prstGeom prst="rect">
            <a:avLst/>
          </a:prstGeom>
          <a:noFill/>
        </p:spPr>
        <p:txBody>
          <a:bodyPr wrap="none" rtlCol="0">
            <a:spAutoFit/>
          </a:bodyPr>
          <a:lstStyle/>
          <a:p>
            <a:r>
              <a:rPr lang="pt-BR" dirty="0"/>
              <a:t>0100</a:t>
            </a:r>
          </a:p>
        </p:txBody>
      </p:sp>
      <p:sp>
        <p:nvSpPr>
          <p:cNvPr id="20" name="CaixaDeTexto 19">
            <a:extLst>
              <a:ext uri="{FF2B5EF4-FFF2-40B4-BE49-F238E27FC236}">
                <a16:creationId xmlns:a16="http://schemas.microsoft.com/office/drawing/2014/main" id="{8AE990AD-94FC-40C3-B183-91B37BDFE709}"/>
              </a:ext>
            </a:extLst>
          </p:cNvPr>
          <p:cNvSpPr txBox="1"/>
          <p:nvPr/>
        </p:nvSpPr>
        <p:spPr>
          <a:xfrm>
            <a:off x="8089603" y="5711587"/>
            <a:ext cx="652743" cy="369332"/>
          </a:xfrm>
          <a:prstGeom prst="rect">
            <a:avLst/>
          </a:prstGeom>
          <a:noFill/>
        </p:spPr>
        <p:txBody>
          <a:bodyPr wrap="none" rtlCol="0">
            <a:spAutoFit/>
          </a:bodyPr>
          <a:lstStyle/>
          <a:p>
            <a:r>
              <a:rPr lang="pt-BR" dirty="0"/>
              <a:t>0100</a:t>
            </a:r>
          </a:p>
        </p:txBody>
      </p:sp>
      <p:sp>
        <p:nvSpPr>
          <p:cNvPr id="23" name="CaixaDeTexto 22">
            <a:extLst>
              <a:ext uri="{FF2B5EF4-FFF2-40B4-BE49-F238E27FC236}">
                <a16:creationId xmlns:a16="http://schemas.microsoft.com/office/drawing/2014/main" id="{FEF7E349-08BE-44EF-9115-42AB8E662442}"/>
              </a:ext>
            </a:extLst>
          </p:cNvPr>
          <p:cNvSpPr txBox="1"/>
          <p:nvPr/>
        </p:nvSpPr>
        <p:spPr>
          <a:xfrm>
            <a:off x="838200" y="1889235"/>
            <a:ext cx="2580247" cy="369332"/>
          </a:xfrm>
          <a:prstGeom prst="rect">
            <a:avLst/>
          </a:prstGeom>
          <a:noFill/>
        </p:spPr>
        <p:txBody>
          <a:bodyPr wrap="square" rtlCol="0">
            <a:spAutoFit/>
          </a:bodyPr>
          <a:lstStyle/>
          <a:p>
            <a:r>
              <a:rPr lang="pt-BR" dirty="0"/>
              <a:t>Caso trivial 2</a:t>
            </a:r>
          </a:p>
        </p:txBody>
      </p:sp>
    </p:spTree>
    <p:extLst>
      <p:ext uri="{BB962C8B-B14F-4D97-AF65-F5344CB8AC3E}">
        <p14:creationId xmlns:p14="http://schemas.microsoft.com/office/powerpoint/2010/main" val="37665911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625A2-FAC8-406B-8161-39FFA148B305}"/>
              </a:ext>
            </a:extLst>
          </p:cNvPr>
          <p:cNvSpPr>
            <a:spLocks noGrp="1"/>
          </p:cNvSpPr>
          <p:nvPr>
            <p:ph type="title"/>
          </p:nvPr>
        </p:nvSpPr>
        <p:spPr/>
        <p:txBody>
          <a:bodyPr/>
          <a:lstStyle/>
          <a:p>
            <a:r>
              <a:rPr lang="pt-BR" dirty="0"/>
              <a:t>Algoritmo de Cohen-Sutherland 2D</a:t>
            </a:r>
          </a:p>
        </p:txBody>
      </p:sp>
      <p:pic>
        <p:nvPicPr>
          <p:cNvPr id="14" name="Imagem 13">
            <a:extLst>
              <a:ext uri="{FF2B5EF4-FFF2-40B4-BE49-F238E27FC236}">
                <a16:creationId xmlns:a16="http://schemas.microsoft.com/office/drawing/2014/main" id="{1F74684F-3CB5-4311-A7FF-10F3EAFEE744}"/>
              </a:ext>
            </a:extLst>
          </p:cNvPr>
          <p:cNvPicPr>
            <a:picLocks noChangeAspect="1"/>
          </p:cNvPicPr>
          <p:nvPr/>
        </p:nvPicPr>
        <p:blipFill>
          <a:blip r:embed="rId2"/>
          <a:stretch>
            <a:fillRect/>
          </a:stretch>
        </p:blipFill>
        <p:spPr>
          <a:xfrm>
            <a:off x="744058" y="2996742"/>
            <a:ext cx="3532682" cy="2206063"/>
          </a:xfrm>
          <a:prstGeom prst="rect">
            <a:avLst/>
          </a:prstGeom>
        </p:spPr>
      </p:pic>
      <p:sp>
        <p:nvSpPr>
          <p:cNvPr id="3" name="Retângulo 2">
            <a:extLst>
              <a:ext uri="{FF2B5EF4-FFF2-40B4-BE49-F238E27FC236}">
                <a16:creationId xmlns:a16="http://schemas.microsoft.com/office/drawing/2014/main" id="{8725DE9F-0A2D-40EF-8AEB-10DFC990D43A}"/>
              </a:ext>
            </a:extLst>
          </p:cNvPr>
          <p:cNvSpPr/>
          <p:nvPr/>
        </p:nvSpPr>
        <p:spPr>
          <a:xfrm>
            <a:off x="6231988" y="2968283"/>
            <a:ext cx="281353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2" name="Agrupar 21">
            <a:extLst>
              <a:ext uri="{FF2B5EF4-FFF2-40B4-BE49-F238E27FC236}">
                <a16:creationId xmlns:a16="http://schemas.microsoft.com/office/drawing/2014/main" id="{11A92625-AA33-4A4E-909B-5A63FE9241E3}"/>
              </a:ext>
            </a:extLst>
          </p:cNvPr>
          <p:cNvGrpSpPr/>
          <p:nvPr/>
        </p:nvGrpSpPr>
        <p:grpSpPr>
          <a:xfrm rot="18981762">
            <a:off x="5939891" y="936573"/>
            <a:ext cx="3176941" cy="2696019"/>
            <a:chOff x="7231381" y="2511083"/>
            <a:chExt cx="2938973" cy="1645920"/>
          </a:xfrm>
          <a:solidFill>
            <a:srgbClr val="FFFF00"/>
          </a:solidFill>
        </p:grpSpPr>
        <p:cxnSp>
          <p:nvCxnSpPr>
            <p:cNvPr id="5" name="Conector reto 4">
              <a:extLst>
                <a:ext uri="{FF2B5EF4-FFF2-40B4-BE49-F238E27FC236}">
                  <a16:creationId xmlns:a16="http://schemas.microsoft.com/office/drawing/2014/main" id="{8D79CC1C-BB61-49FB-B7A7-193C98ADABB4}"/>
                </a:ext>
              </a:extLst>
            </p:cNvPr>
            <p:cNvCxnSpPr>
              <a:cxnSpLocks/>
            </p:cNvCxnSpPr>
            <p:nvPr/>
          </p:nvCxnSpPr>
          <p:spPr>
            <a:xfrm>
              <a:off x="7343335" y="2588455"/>
              <a:ext cx="2715065" cy="1491176"/>
            </a:xfrm>
            <a:prstGeom prst="line">
              <a:avLst/>
            </a:prstGeom>
            <a:grp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Fluxograma: Conector 5">
              <a:extLst>
                <a:ext uri="{FF2B5EF4-FFF2-40B4-BE49-F238E27FC236}">
                  <a16:creationId xmlns:a16="http://schemas.microsoft.com/office/drawing/2014/main" id="{64CE220F-B42A-4CE0-9B87-7687B77EE195}"/>
                </a:ext>
              </a:extLst>
            </p:cNvPr>
            <p:cNvSpPr/>
            <p:nvPr/>
          </p:nvSpPr>
          <p:spPr>
            <a:xfrm>
              <a:off x="7231381" y="2511083"/>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luxograma: Conector 7">
              <a:extLst>
                <a:ext uri="{FF2B5EF4-FFF2-40B4-BE49-F238E27FC236}">
                  <a16:creationId xmlns:a16="http://schemas.microsoft.com/office/drawing/2014/main" id="{F5BCC1C3-15A8-4A64-A22D-9FBD6AB2BE3E}"/>
                </a:ext>
              </a:extLst>
            </p:cNvPr>
            <p:cNvSpPr/>
            <p:nvPr/>
          </p:nvSpPr>
          <p:spPr>
            <a:xfrm>
              <a:off x="9946447" y="4002259"/>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9" name="Conector reto 8">
            <a:extLst>
              <a:ext uri="{FF2B5EF4-FFF2-40B4-BE49-F238E27FC236}">
                <a16:creationId xmlns:a16="http://schemas.microsoft.com/office/drawing/2014/main" id="{1629EF91-A6C6-4DFA-A0BB-F37BE4FDC765}"/>
              </a:ext>
            </a:extLst>
          </p:cNvPr>
          <p:cNvCxnSpPr>
            <a:cxnSpLocks/>
          </p:cNvCxnSpPr>
          <p:nvPr/>
        </p:nvCxnSpPr>
        <p:spPr>
          <a:xfrm>
            <a:off x="6231988" y="1468156"/>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3A0C1C4B-042B-4586-A6B5-DDD0B0A53353}"/>
              </a:ext>
            </a:extLst>
          </p:cNvPr>
          <p:cNvCxnSpPr>
            <a:cxnSpLocks/>
          </p:cNvCxnSpPr>
          <p:nvPr/>
        </p:nvCxnSpPr>
        <p:spPr>
          <a:xfrm>
            <a:off x="9045526" y="1468155"/>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F4F10D4F-4117-4B6F-8409-559FE3366D36}"/>
              </a:ext>
            </a:extLst>
          </p:cNvPr>
          <p:cNvCxnSpPr>
            <a:cxnSpLocks/>
          </p:cNvCxnSpPr>
          <p:nvPr/>
        </p:nvCxnSpPr>
        <p:spPr>
          <a:xfrm>
            <a:off x="4848666" y="4293846"/>
            <a:ext cx="60690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6BE0BB6E-26AF-4DEE-B06F-EFDEA937ABAB}"/>
              </a:ext>
            </a:extLst>
          </p:cNvPr>
          <p:cNvCxnSpPr>
            <a:cxnSpLocks/>
          </p:cNvCxnSpPr>
          <p:nvPr/>
        </p:nvCxnSpPr>
        <p:spPr>
          <a:xfrm flipV="1">
            <a:off x="4928489" y="2891124"/>
            <a:ext cx="6032695" cy="1056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15E4BD0A-C240-495B-B384-5126CE47AAD4}"/>
              </a:ext>
            </a:extLst>
          </p:cNvPr>
          <p:cNvSpPr txBox="1"/>
          <p:nvPr/>
        </p:nvSpPr>
        <p:spPr>
          <a:xfrm>
            <a:off x="4666577" y="2106240"/>
            <a:ext cx="652743" cy="369332"/>
          </a:xfrm>
          <a:prstGeom prst="rect">
            <a:avLst/>
          </a:prstGeom>
          <a:noFill/>
        </p:spPr>
        <p:txBody>
          <a:bodyPr wrap="none" rtlCol="0">
            <a:spAutoFit/>
          </a:bodyPr>
          <a:lstStyle/>
          <a:p>
            <a:r>
              <a:rPr lang="pt-BR" dirty="0"/>
              <a:t>1000</a:t>
            </a:r>
          </a:p>
        </p:txBody>
      </p:sp>
      <p:sp>
        <p:nvSpPr>
          <p:cNvPr id="23" name="CaixaDeTexto 22">
            <a:extLst>
              <a:ext uri="{FF2B5EF4-FFF2-40B4-BE49-F238E27FC236}">
                <a16:creationId xmlns:a16="http://schemas.microsoft.com/office/drawing/2014/main" id="{FEF7E349-08BE-44EF-9115-42AB8E662442}"/>
              </a:ext>
            </a:extLst>
          </p:cNvPr>
          <p:cNvSpPr txBox="1"/>
          <p:nvPr/>
        </p:nvSpPr>
        <p:spPr>
          <a:xfrm>
            <a:off x="838200" y="1889235"/>
            <a:ext cx="2580247" cy="369332"/>
          </a:xfrm>
          <a:prstGeom prst="rect">
            <a:avLst/>
          </a:prstGeom>
          <a:noFill/>
        </p:spPr>
        <p:txBody>
          <a:bodyPr wrap="square" rtlCol="0">
            <a:spAutoFit/>
          </a:bodyPr>
          <a:lstStyle/>
          <a:p>
            <a:r>
              <a:rPr lang="pt-BR" dirty="0"/>
              <a:t>Caso trivial 3</a:t>
            </a:r>
          </a:p>
        </p:txBody>
      </p:sp>
      <p:sp>
        <p:nvSpPr>
          <p:cNvPr id="16" name="CaixaDeTexto 15">
            <a:extLst>
              <a:ext uri="{FF2B5EF4-FFF2-40B4-BE49-F238E27FC236}">
                <a16:creationId xmlns:a16="http://schemas.microsoft.com/office/drawing/2014/main" id="{96EA6FF8-169D-4307-BDA0-7A289A4549AD}"/>
              </a:ext>
            </a:extLst>
          </p:cNvPr>
          <p:cNvSpPr txBox="1"/>
          <p:nvPr/>
        </p:nvSpPr>
        <p:spPr>
          <a:xfrm>
            <a:off x="9388882" y="1623850"/>
            <a:ext cx="652743" cy="369332"/>
          </a:xfrm>
          <a:prstGeom prst="rect">
            <a:avLst/>
          </a:prstGeom>
          <a:noFill/>
        </p:spPr>
        <p:txBody>
          <a:bodyPr wrap="none" rtlCol="0">
            <a:spAutoFit/>
          </a:bodyPr>
          <a:lstStyle/>
          <a:p>
            <a:r>
              <a:rPr lang="pt-BR" dirty="0"/>
              <a:t>1010</a:t>
            </a:r>
          </a:p>
        </p:txBody>
      </p:sp>
    </p:spTree>
    <p:extLst>
      <p:ext uri="{BB962C8B-B14F-4D97-AF65-F5344CB8AC3E}">
        <p14:creationId xmlns:p14="http://schemas.microsoft.com/office/powerpoint/2010/main" val="30983419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625A2-FAC8-406B-8161-39FFA148B305}"/>
              </a:ext>
            </a:extLst>
          </p:cNvPr>
          <p:cNvSpPr>
            <a:spLocks noGrp="1"/>
          </p:cNvSpPr>
          <p:nvPr>
            <p:ph type="title"/>
          </p:nvPr>
        </p:nvSpPr>
        <p:spPr/>
        <p:txBody>
          <a:bodyPr/>
          <a:lstStyle/>
          <a:p>
            <a:r>
              <a:rPr lang="pt-BR" dirty="0"/>
              <a:t>Algoritmo de Cohen-Sutherland 2D</a:t>
            </a:r>
          </a:p>
        </p:txBody>
      </p:sp>
      <p:pic>
        <p:nvPicPr>
          <p:cNvPr id="14" name="Imagem 13">
            <a:extLst>
              <a:ext uri="{FF2B5EF4-FFF2-40B4-BE49-F238E27FC236}">
                <a16:creationId xmlns:a16="http://schemas.microsoft.com/office/drawing/2014/main" id="{1F74684F-3CB5-4311-A7FF-10F3EAFEE744}"/>
              </a:ext>
            </a:extLst>
          </p:cNvPr>
          <p:cNvPicPr>
            <a:picLocks noChangeAspect="1"/>
          </p:cNvPicPr>
          <p:nvPr/>
        </p:nvPicPr>
        <p:blipFill>
          <a:blip r:embed="rId2"/>
          <a:stretch>
            <a:fillRect/>
          </a:stretch>
        </p:blipFill>
        <p:spPr>
          <a:xfrm>
            <a:off x="744058" y="2996742"/>
            <a:ext cx="3532682" cy="2206063"/>
          </a:xfrm>
          <a:prstGeom prst="rect">
            <a:avLst/>
          </a:prstGeom>
        </p:spPr>
      </p:pic>
      <p:sp>
        <p:nvSpPr>
          <p:cNvPr id="3" name="Retângulo 2">
            <a:extLst>
              <a:ext uri="{FF2B5EF4-FFF2-40B4-BE49-F238E27FC236}">
                <a16:creationId xmlns:a16="http://schemas.microsoft.com/office/drawing/2014/main" id="{8725DE9F-0A2D-40EF-8AEB-10DFC990D43A}"/>
              </a:ext>
            </a:extLst>
          </p:cNvPr>
          <p:cNvSpPr/>
          <p:nvPr/>
        </p:nvSpPr>
        <p:spPr>
          <a:xfrm>
            <a:off x="6231988" y="2968283"/>
            <a:ext cx="281353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2" name="Agrupar 21">
            <a:extLst>
              <a:ext uri="{FF2B5EF4-FFF2-40B4-BE49-F238E27FC236}">
                <a16:creationId xmlns:a16="http://schemas.microsoft.com/office/drawing/2014/main" id="{11A92625-AA33-4A4E-909B-5A63FE9241E3}"/>
              </a:ext>
            </a:extLst>
          </p:cNvPr>
          <p:cNvGrpSpPr/>
          <p:nvPr/>
        </p:nvGrpSpPr>
        <p:grpSpPr>
          <a:xfrm rot="252746">
            <a:off x="6344856" y="1668207"/>
            <a:ext cx="2587800" cy="2270138"/>
            <a:chOff x="7231381" y="2511083"/>
            <a:chExt cx="2938973" cy="1645920"/>
          </a:xfrm>
          <a:solidFill>
            <a:srgbClr val="FFFF00"/>
          </a:solidFill>
        </p:grpSpPr>
        <p:cxnSp>
          <p:nvCxnSpPr>
            <p:cNvPr id="5" name="Conector reto 4">
              <a:extLst>
                <a:ext uri="{FF2B5EF4-FFF2-40B4-BE49-F238E27FC236}">
                  <a16:creationId xmlns:a16="http://schemas.microsoft.com/office/drawing/2014/main" id="{8D79CC1C-BB61-49FB-B7A7-193C98ADABB4}"/>
                </a:ext>
              </a:extLst>
            </p:cNvPr>
            <p:cNvCxnSpPr>
              <a:cxnSpLocks/>
            </p:cNvCxnSpPr>
            <p:nvPr/>
          </p:nvCxnSpPr>
          <p:spPr>
            <a:xfrm>
              <a:off x="7343335" y="2588455"/>
              <a:ext cx="2715065" cy="1491176"/>
            </a:xfrm>
            <a:prstGeom prst="line">
              <a:avLst/>
            </a:prstGeom>
            <a:grp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Fluxograma: Conector 5">
              <a:extLst>
                <a:ext uri="{FF2B5EF4-FFF2-40B4-BE49-F238E27FC236}">
                  <a16:creationId xmlns:a16="http://schemas.microsoft.com/office/drawing/2014/main" id="{64CE220F-B42A-4CE0-9B87-7687B77EE195}"/>
                </a:ext>
              </a:extLst>
            </p:cNvPr>
            <p:cNvSpPr/>
            <p:nvPr/>
          </p:nvSpPr>
          <p:spPr>
            <a:xfrm>
              <a:off x="7231381" y="2511083"/>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luxograma: Conector 7">
              <a:extLst>
                <a:ext uri="{FF2B5EF4-FFF2-40B4-BE49-F238E27FC236}">
                  <a16:creationId xmlns:a16="http://schemas.microsoft.com/office/drawing/2014/main" id="{F5BCC1C3-15A8-4A64-A22D-9FBD6AB2BE3E}"/>
                </a:ext>
              </a:extLst>
            </p:cNvPr>
            <p:cNvSpPr/>
            <p:nvPr/>
          </p:nvSpPr>
          <p:spPr>
            <a:xfrm>
              <a:off x="9946447" y="4002259"/>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9" name="Conector reto 8">
            <a:extLst>
              <a:ext uri="{FF2B5EF4-FFF2-40B4-BE49-F238E27FC236}">
                <a16:creationId xmlns:a16="http://schemas.microsoft.com/office/drawing/2014/main" id="{1629EF91-A6C6-4DFA-A0BB-F37BE4FDC765}"/>
              </a:ext>
            </a:extLst>
          </p:cNvPr>
          <p:cNvCxnSpPr>
            <a:cxnSpLocks/>
          </p:cNvCxnSpPr>
          <p:nvPr/>
        </p:nvCxnSpPr>
        <p:spPr>
          <a:xfrm>
            <a:off x="6231988" y="1468156"/>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3A0C1C4B-042B-4586-A6B5-DDD0B0A53353}"/>
              </a:ext>
            </a:extLst>
          </p:cNvPr>
          <p:cNvCxnSpPr>
            <a:cxnSpLocks/>
          </p:cNvCxnSpPr>
          <p:nvPr/>
        </p:nvCxnSpPr>
        <p:spPr>
          <a:xfrm>
            <a:off x="9045526" y="1468155"/>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F4F10D4F-4117-4B6F-8409-559FE3366D36}"/>
              </a:ext>
            </a:extLst>
          </p:cNvPr>
          <p:cNvCxnSpPr>
            <a:cxnSpLocks/>
          </p:cNvCxnSpPr>
          <p:nvPr/>
        </p:nvCxnSpPr>
        <p:spPr>
          <a:xfrm>
            <a:off x="4848666" y="4293846"/>
            <a:ext cx="60690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6BE0BB6E-26AF-4DEE-B06F-EFDEA937ABAB}"/>
              </a:ext>
            </a:extLst>
          </p:cNvPr>
          <p:cNvCxnSpPr>
            <a:cxnSpLocks/>
          </p:cNvCxnSpPr>
          <p:nvPr/>
        </p:nvCxnSpPr>
        <p:spPr>
          <a:xfrm flipV="1">
            <a:off x="4928489" y="2891124"/>
            <a:ext cx="6032695" cy="1056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15E4BD0A-C240-495B-B384-5126CE47AAD4}"/>
              </a:ext>
            </a:extLst>
          </p:cNvPr>
          <p:cNvSpPr txBox="1"/>
          <p:nvPr/>
        </p:nvSpPr>
        <p:spPr>
          <a:xfrm>
            <a:off x="6707596" y="1526952"/>
            <a:ext cx="652743" cy="369332"/>
          </a:xfrm>
          <a:prstGeom prst="rect">
            <a:avLst/>
          </a:prstGeom>
          <a:noFill/>
        </p:spPr>
        <p:txBody>
          <a:bodyPr wrap="none" rtlCol="0">
            <a:spAutoFit/>
          </a:bodyPr>
          <a:lstStyle/>
          <a:p>
            <a:r>
              <a:rPr lang="pt-BR" dirty="0"/>
              <a:t>1000</a:t>
            </a:r>
          </a:p>
        </p:txBody>
      </p:sp>
      <p:sp>
        <p:nvSpPr>
          <p:cNvPr id="23" name="CaixaDeTexto 22">
            <a:extLst>
              <a:ext uri="{FF2B5EF4-FFF2-40B4-BE49-F238E27FC236}">
                <a16:creationId xmlns:a16="http://schemas.microsoft.com/office/drawing/2014/main" id="{FEF7E349-08BE-44EF-9115-42AB8E662442}"/>
              </a:ext>
            </a:extLst>
          </p:cNvPr>
          <p:cNvSpPr txBox="1"/>
          <p:nvPr/>
        </p:nvSpPr>
        <p:spPr>
          <a:xfrm>
            <a:off x="838200" y="1889235"/>
            <a:ext cx="2580247" cy="369332"/>
          </a:xfrm>
          <a:prstGeom prst="rect">
            <a:avLst/>
          </a:prstGeom>
          <a:noFill/>
        </p:spPr>
        <p:txBody>
          <a:bodyPr wrap="square" rtlCol="0">
            <a:spAutoFit/>
          </a:bodyPr>
          <a:lstStyle/>
          <a:p>
            <a:r>
              <a:rPr lang="pt-BR" dirty="0"/>
              <a:t>Caso Não Trivial 1</a:t>
            </a:r>
          </a:p>
        </p:txBody>
      </p:sp>
      <p:sp>
        <p:nvSpPr>
          <p:cNvPr id="16" name="CaixaDeTexto 15">
            <a:extLst>
              <a:ext uri="{FF2B5EF4-FFF2-40B4-BE49-F238E27FC236}">
                <a16:creationId xmlns:a16="http://schemas.microsoft.com/office/drawing/2014/main" id="{96EA6FF8-169D-4307-BDA0-7A289A4549AD}"/>
              </a:ext>
            </a:extLst>
          </p:cNvPr>
          <p:cNvSpPr txBox="1"/>
          <p:nvPr/>
        </p:nvSpPr>
        <p:spPr>
          <a:xfrm>
            <a:off x="7883186" y="3712873"/>
            <a:ext cx="652743" cy="369332"/>
          </a:xfrm>
          <a:prstGeom prst="rect">
            <a:avLst/>
          </a:prstGeom>
          <a:noFill/>
        </p:spPr>
        <p:txBody>
          <a:bodyPr wrap="none" rtlCol="0">
            <a:spAutoFit/>
          </a:bodyPr>
          <a:lstStyle/>
          <a:p>
            <a:r>
              <a:rPr lang="pt-BR" dirty="0"/>
              <a:t>0000</a:t>
            </a:r>
          </a:p>
        </p:txBody>
      </p:sp>
    </p:spTree>
    <p:extLst>
      <p:ext uri="{BB962C8B-B14F-4D97-AF65-F5344CB8AC3E}">
        <p14:creationId xmlns:p14="http://schemas.microsoft.com/office/powerpoint/2010/main" val="29920902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625A2-FAC8-406B-8161-39FFA148B305}"/>
              </a:ext>
            </a:extLst>
          </p:cNvPr>
          <p:cNvSpPr>
            <a:spLocks noGrp="1"/>
          </p:cNvSpPr>
          <p:nvPr>
            <p:ph type="title"/>
          </p:nvPr>
        </p:nvSpPr>
        <p:spPr/>
        <p:txBody>
          <a:bodyPr/>
          <a:lstStyle/>
          <a:p>
            <a:r>
              <a:rPr lang="pt-BR" dirty="0"/>
              <a:t>Algoritmo de Cohen-Sutherland 2D</a:t>
            </a:r>
          </a:p>
        </p:txBody>
      </p:sp>
      <p:pic>
        <p:nvPicPr>
          <p:cNvPr id="14" name="Imagem 13">
            <a:extLst>
              <a:ext uri="{FF2B5EF4-FFF2-40B4-BE49-F238E27FC236}">
                <a16:creationId xmlns:a16="http://schemas.microsoft.com/office/drawing/2014/main" id="{1F74684F-3CB5-4311-A7FF-10F3EAFEE744}"/>
              </a:ext>
            </a:extLst>
          </p:cNvPr>
          <p:cNvPicPr>
            <a:picLocks noChangeAspect="1"/>
          </p:cNvPicPr>
          <p:nvPr/>
        </p:nvPicPr>
        <p:blipFill>
          <a:blip r:embed="rId2"/>
          <a:stretch>
            <a:fillRect/>
          </a:stretch>
        </p:blipFill>
        <p:spPr>
          <a:xfrm>
            <a:off x="744058" y="2996742"/>
            <a:ext cx="3532682" cy="2206063"/>
          </a:xfrm>
          <a:prstGeom prst="rect">
            <a:avLst/>
          </a:prstGeom>
        </p:spPr>
      </p:pic>
      <p:sp>
        <p:nvSpPr>
          <p:cNvPr id="3" name="Retângulo 2">
            <a:extLst>
              <a:ext uri="{FF2B5EF4-FFF2-40B4-BE49-F238E27FC236}">
                <a16:creationId xmlns:a16="http://schemas.microsoft.com/office/drawing/2014/main" id="{8725DE9F-0A2D-40EF-8AEB-10DFC990D43A}"/>
              </a:ext>
            </a:extLst>
          </p:cNvPr>
          <p:cNvSpPr/>
          <p:nvPr/>
        </p:nvSpPr>
        <p:spPr>
          <a:xfrm>
            <a:off x="6231988" y="2968283"/>
            <a:ext cx="281353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2" name="Agrupar 21">
            <a:extLst>
              <a:ext uri="{FF2B5EF4-FFF2-40B4-BE49-F238E27FC236}">
                <a16:creationId xmlns:a16="http://schemas.microsoft.com/office/drawing/2014/main" id="{11A92625-AA33-4A4E-909B-5A63FE9241E3}"/>
              </a:ext>
            </a:extLst>
          </p:cNvPr>
          <p:cNvGrpSpPr/>
          <p:nvPr/>
        </p:nvGrpSpPr>
        <p:grpSpPr>
          <a:xfrm rot="252746">
            <a:off x="6344856" y="1668207"/>
            <a:ext cx="2587800" cy="2270138"/>
            <a:chOff x="7231381" y="2511083"/>
            <a:chExt cx="2938973" cy="1645920"/>
          </a:xfrm>
          <a:solidFill>
            <a:srgbClr val="FFFF00"/>
          </a:solidFill>
        </p:grpSpPr>
        <p:cxnSp>
          <p:nvCxnSpPr>
            <p:cNvPr id="5" name="Conector reto 4">
              <a:extLst>
                <a:ext uri="{FF2B5EF4-FFF2-40B4-BE49-F238E27FC236}">
                  <a16:creationId xmlns:a16="http://schemas.microsoft.com/office/drawing/2014/main" id="{8D79CC1C-BB61-49FB-B7A7-193C98ADABB4}"/>
                </a:ext>
              </a:extLst>
            </p:cNvPr>
            <p:cNvCxnSpPr>
              <a:cxnSpLocks/>
            </p:cNvCxnSpPr>
            <p:nvPr/>
          </p:nvCxnSpPr>
          <p:spPr>
            <a:xfrm>
              <a:off x="7343335" y="2588455"/>
              <a:ext cx="2715065" cy="1491176"/>
            </a:xfrm>
            <a:prstGeom prst="line">
              <a:avLst/>
            </a:prstGeom>
            <a:grp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Fluxograma: Conector 5">
              <a:extLst>
                <a:ext uri="{FF2B5EF4-FFF2-40B4-BE49-F238E27FC236}">
                  <a16:creationId xmlns:a16="http://schemas.microsoft.com/office/drawing/2014/main" id="{64CE220F-B42A-4CE0-9B87-7687B77EE195}"/>
                </a:ext>
              </a:extLst>
            </p:cNvPr>
            <p:cNvSpPr/>
            <p:nvPr/>
          </p:nvSpPr>
          <p:spPr>
            <a:xfrm>
              <a:off x="7231381" y="2511083"/>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luxograma: Conector 7">
              <a:extLst>
                <a:ext uri="{FF2B5EF4-FFF2-40B4-BE49-F238E27FC236}">
                  <a16:creationId xmlns:a16="http://schemas.microsoft.com/office/drawing/2014/main" id="{F5BCC1C3-15A8-4A64-A22D-9FBD6AB2BE3E}"/>
                </a:ext>
              </a:extLst>
            </p:cNvPr>
            <p:cNvSpPr/>
            <p:nvPr/>
          </p:nvSpPr>
          <p:spPr>
            <a:xfrm>
              <a:off x="9946447" y="4002259"/>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9" name="Conector reto 8">
            <a:extLst>
              <a:ext uri="{FF2B5EF4-FFF2-40B4-BE49-F238E27FC236}">
                <a16:creationId xmlns:a16="http://schemas.microsoft.com/office/drawing/2014/main" id="{1629EF91-A6C6-4DFA-A0BB-F37BE4FDC765}"/>
              </a:ext>
            </a:extLst>
          </p:cNvPr>
          <p:cNvCxnSpPr>
            <a:cxnSpLocks/>
          </p:cNvCxnSpPr>
          <p:nvPr/>
        </p:nvCxnSpPr>
        <p:spPr>
          <a:xfrm>
            <a:off x="6231988" y="1468156"/>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3A0C1C4B-042B-4586-A6B5-DDD0B0A53353}"/>
              </a:ext>
            </a:extLst>
          </p:cNvPr>
          <p:cNvCxnSpPr>
            <a:cxnSpLocks/>
          </p:cNvCxnSpPr>
          <p:nvPr/>
        </p:nvCxnSpPr>
        <p:spPr>
          <a:xfrm>
            <a:off x="9045526" y="1468155"/>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F4F10D4F-4117-4B6F-8409-559FE3366D36}"/>
              </a:ext>
            </a:extLst>
          </p:cNvPr>
          <p:cNvCxnSpPr>
            <a:cxnSpLocks/>
          </p:cNvCxnSpPr>
          <p:nvPr/>
        </p:nvCxnSpPr>
        <p:spPr>
          <a:xfrm>
            <a:off x="4848666" y="4293846"/>
            <a:ext cx="60690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6BE0BB6E-26AF-4DEE-B06F-EFDEA937ABAB}"/>
              </a:ext>
            </a:extLst>
          </p:cNvPr>
          <p:cNvCxnSpPr>
            <a:cxnSpLocks/>
          </p:cNvCxnSpPr>
          <p:nvPr/>
        </p:nvCxnSpPr>
        <p:spPr>
          <a:xfrm flipV="1">
            <a:off x="4928489" y="2891124"/>
            <a:ext cx="6032695" cy="1056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15E4BD0A-C240-495B-B384-5126CE47AAD4}"/>
              </a:ext>
            </a:extLst>
          </p:cNvPr>
          <p:cNvSpPr txBox="1"/>
          <p:nvPr/>
        </p:nvSpPr>
        <p:spPr>
          <a:xfrm>
            <a:off x="6707596" y="1526952"/>
            <a:ext cx="652743" cy="369332"/>
          </a:xfrm>
          <a:prstGeom prst="rect">
            <a:avLst/>
          </a:prstGeom>
          <a:noFill/>
        </p:spPr>
        <p:txBody>
          <a:bodyPr wrap="none" rtlCol="0">
            <a:spAutoFit/>
          </a:bodyPr>
          <a:lstStyle/>
          <a:p>
            <a:r>
              <a:rPr lang="pt-BR" dirty="0"/>
              <a:t>1000</a:t>
            </a:r>
          </a:p>
        </p:txBody>
      </p:sp>
      <p:sp>
        <p:nvSpPr>
          <p:cNvPr id="23" name="CaixaDeTexto 22">
            <a:extLst>
              <a:ext uri="{FF2B5EF4-FFF2-40B4-BE49-F238E27FC236}">
                <a16:creationId xmlns:a16="http://schemas.microsoft.com/office/drawing/2014/main" id="{FEF7E349-08BE-44EF-9115-42AB8E662442}"/>
              </a:ext>
            </a:extLst>
          </p:cNvPr>
          <p:cNvSpPr txBox="1"/>
          <p:nvPr/>
        </p:nvSpPr>
        <p:spPr>
          <a:xfrm>
            <a:off x="838200" y="1889235"/>
            <a:ext cx="2580247" cy="369332"/>
          </a:xfrm>
          <a:prstGeom prst="rect">
            <a:avLst/>
          </a:prstGeom>
          <a:noFill/>
        </p:spPr>
        <p:txBody>
          <a:bodyPr wrap="square" rtlCol="0">
            <a:spAutoFit/>
          </a:bodyPr>
          <a:lstStyle/>
          <a:p>
            <a:r>
              <a:rPr lang="pt-BR" dirty="0"/>
              <a:t>Caso Não Trivial 1</a:t>
            </a:r>
          </a:p>
        </p:txBody>
      </p:sp>
      <p:sp>
        <p:nvSpPr>
          <p:cNvPr id="16" name="CaixaDeTexto 15">
            <a:extLst>
              <a:ext uri="{FF2B5EF4-FFF2-40B4-BE49-F238E27FC236}">
                <a16:creationId xmlns:a16="http://schemas.microsoft.com/office/drawing/2014/main" id="{96EA6FF8-169D-4307-BDA0-7A289A4549AD}"/>
              </a:ext>
            </a:extLst>
          </p:cNvPr>
          <p:cNvSpPr txBox="1"/>
          <p:nvPr/>
        </p:nvSpPr>
        <p:spPr>
          <a:xfrm>
            <a:off x="7883186" y="3712873"/>
            <a:ext cx="652743" cy="369332"/>
          </a:xfrm>
          <a:prstGeom prst="rect">
            <a:avLst/>
          </a:prstGeom>
          <a:noFill/>
        </p:spPr>
        <p:txBody>
          <a:bodyPr wrap="none" rtlCol="0">
            <a:spAutoFit/>
          </a:bodyPr>
          <a:lstStyle/>
          <a:p>
            <a:r>
              <a:rPr lang="pt-BR" dirty="0"/>
              <a:t>0000</a:t>
            </a:r>
          </a:p>
        </p:txBody>
      </p:sp>
      <p:sp>
        <p:nvSpPr>
          <p:cNvPr id="4" name="Fluxograma: Conector 3">
            <a:extLst>
              <a:ext uri="{FF2B5EF4-FFF2-40B4-BE49-F238E27FC236}">
                <a16:creationId xmlns:a16="http://schemas.microsoft.com/office/drawing/2014/main" id="{D3072948-41E5-4557-BAF6-FD9B0B36108F}"/>
              </a:ext>
            </a:extLst>
          </p:cNvPr>
          <p:cNvSpPr/>
          <p:nvPr/>
        </p:nvSpPr>
        <p:spPr>
          <a:xfrm>
            <a:off x="7638756" y="2796871"/>
            <a:ext cx="216870" cy="20514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7DA641A-253B-4DCE-9DD2-75B12ECDEE28}"/>
              </a:ext>
            </a:extLst>
          </p:cNvPr>
          <p:cNvSpPr txBox="1"/>
          <p:nvPr/>
        </p:nvSpPr>
        <p:spPr>
          <a:xfrm>
            <a:off x="7468831" y="2375706"/>
            <a:ext cx="1259384" cy="369332"/>
          </a:xfrm>
          <a:prstGeom prst="rect">
            <a:avLst/>
          </a:prstGeom>
          <a:noFill/>
        </p:spPr>
        <p:txBody>
          <a:bodyPr wrap="none" rtlCol="0">
            <a:spAutoFit/>
          </a:bodyPr>
          <a:lstStyle/>
          <a:p>
            <a:r>
              <a:rPr lang="pt-BR" dirty="0"/>
              <a:t>Intersecção</a:t>
            </a:r>
          </a:p>
        </p:txBody>
      </p:sp>
    </p:spTree>
    <p:extLst>
      <p:ext uri="{BB962C8B-B14F-4D97-AF65-F5344CB8AC3E}">
        <p14:creationId xmlns:p14="http://schemas.microsoft.com/office/powerpoint/2010/main" val="28645506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625A2-FAC8-406B-8161-39FFA148B305}"/>
              </a:ext>
            </a:extLst>
          </p:cNvPr>
          <p:cNvSpPr>
            <a:spLocks noGrp="1"/>
          </p:cNvSpPr>
          <p:nvPr>
            <p:ph type="title"/>
          </p:nvPr>
        </p:nvSpPr>
        <p:spPr/>
        <p:txBody>
          <a:bodyPr/>
          <a:lstStyle/>
          <a:p>
            <a:r>
              <a:rPr lang="pt-BR" dirty="0"/>
              <a:t>Algoritmo de Cohen-Sutherland 2D</a:t>
            </a:r>
          </a:p>
        </p:txBody>
      </p:sp>
      <p:pic>
        <p:nvPicPr>
          <p:cNvPr id="14" name="Imagem 13">
            <a:extLst>
              <a:ext uri="{FF2B5EF4-FFF2-40B4-BE49-F238E27FC236}">
                <a16:creationId xmlns:a16="http://schemas.microsoft.com/office/drawing/2014/main" id="{1F74684F-3CB5-4311-A7FF-10F3EAFEE744}"/>
              </a:ext>
            </a:extLst>
          </p:cNvPr>
          <p:cNvPicPr>
            <a:picLocks noChangeAspect="1"/>
          </p:cNvPicPr>
          <p:nvPr/>
        </p:nvPicPr>
        <p:blipFill>
          <a:blip r:embed="rId2"/>
          <a:stretch>
            <a:fillRect/>
          </a:stretch>
        </p:blipFill>
        <p:spPr>
          <a:xfrm>
            <a:off x="744058" y="2996742"/>
            <a:ext cx="3532682" cy="2206063"/>
          </a:xfrm>
          <a:prstGeom prst="rect">
            <a:avLst/>
          </a:prstGeom>
        </p:spPr>
      </p:pic>
      <p:sp>
        <p:nvSpPr>
          <p:cNvPr id="3" name="Retângulo 2">
            <a:extLst>
              <a:ext uri="{FF2B5EF4-FFF2-40B4-BE49-F238E27FC236}">
                <a16:creationId xmlns:a16="http://schemas.microsoft.com/office/drawing/2014/main" id="{8725DE9F-0A2D-40EF-8AEB-10DFC990D43A}"/>
              </a:ext>
            </a:extLst>
          </p:cNvPr>
          <p:cNvSpPr/>
          <p:nvPr/>
        </p:nvSpPr>
        <p:spPr>
          <a:xfrm>
            <a:off x="6231988" y="2968283"/>
            <a:ext cx="281353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2" name="Agrupar 21">
            <a:extLst>
              <a:ext uri="{FF2B5EF4-FFF2-40B4-BE49-F238E27FC236}">
                <a16:creationId xmlns:a16="http://schemas.microsoft.com/office/drawing/2014/main" id="{11A92625-AA33-4A4E-909B-5A63FE9241E3}"/>
              </a:ext>
            </a:extLst>
          </p:cNvPr>
          <p:cNvGrpSpPr/>
          <p:nvPr/>
        </p:nvGrpSpPr>
        <p:grpSpPr>
          <a:xfrm rot="252746">
            <a:off x="7625762" y="2867065"/>
            <a:ext cx="1262804" cy="1118387"/>
            <a:chOff x="7231381" y="2511083"/>
            <a:chExt cx="2938973" cy="1645920"/>
          </a:xfrm>
          <a:solidFill>
            <a:srgbClr val="FFFF00"/>
          </a:solidFill>
        </p:grpSpPr>
        <p:cxnSp>
          <p:nvCxnSpPr>
            <p:cNvPr id="5" name="Conector reto 4">
              <a:extLst>
                <a:ext uri="{FF2B5EF4-FFF2-40B4-BE49-F238E27FC236}">
                  <a16:creationId xmlns:a16="http://schemas.microsoft.com/office/drawing/2014/main" id="{8D79CC1C-BB61-49FB-B7A7-193C98ADABB4}"/>
                </a:ext>
              </a:extLst>
            </p:cNvPr>
            <p:cNvCxnSpPr>
              <a:cxnSpLocks/>
            </p:cNvCxnSpPr>
            <p:nvPr/>
          </p:nvCxnSpPr>
          <p:spPr>
            <a:xfrm>
              <a:off x="7343335" y="2588455"/>
              <a:ext cx="2715065" cy="1491176"/>
            </a:xfrm>
            <a:prstGeom prst="line">
              <a:avLst/>
            </a:prstGeom>
            <a:grp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Fluxograma: Conector 5">
              <a:extLst>
                <a:ext uri="{FF2B5EF4-FFF2-40B4-BE49-F238E27FC236}">
                  <a16:creationId xmlns:a16="http://schemas.microsoft.com/office/drawing/2014/main" id="{64CE220F-B42A-4CE0-9B87-7687B77EE195}"/>
                </a:ext>
              </a:extLst>
            </p:cNvPr>
            <p:cNvSpPr/>
            <p:nvPr/>
          </p:nvSpPr>
          <p:spPr>
            <a:xfrm>
              <a:off x="7231381" y="2511083"/>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luxograma: Conector 7">
              <a:extLst>
                <a:ext uri="{FF2B5EF4-FFF2-40B4-BE49-F238E27FC236}">
                  <a16:creationId xmlns:a16="http://schemas.microsoft.com/office/drawing/2014/main" id="{F5BCC1C3-15A8-4A64-A22D-9FBD6AB2BE3E}"/>
                </a:ext>
              </a:extLst>
            </p:cNvPr>
            <p:cNvSpPr/>
            <p:nvPr/>
          </p:nvSpPr>
          <p:spPr>
            <a:xfrm>
              <a:off x="9946447" y="4002259"/>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9" name="Conector reto 8">
            <a:extLst>
              <a:ext uri="{FF2B5EF4-FFF2-40B4-BE49-F238E27FC236}">
                <a16:creationId xmlns:a16="http://schemas.microsoft.com/office/drawing/2014/main" id="{1629EF91-A6C6-4DFA-A0BB-F37BE4FDC765}"/>
              </a:ext>
            </a:extLst>
          </p:cNvPr>
          <p:cNvCxnSpPr>
            <a:cxnSpLocks/>
          </p:cNvCxnSpPr>
          <p:nvPr/>
        </p:nvCxnSpPr>
        <p:spPr>
          <a:xfrm>
            <a:off x="6231988" y="1468156"/>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3A0C1C4B-042B-4586-A6B5-DDD0B0A53353}"/>
              </a:ext>
            </a:extLst>
          </p:cNvPr>
          <p:cNvCxnSpPr>
            <a:cxnSpLocks/>
          </p:cNvCxnSpPr>
          <p:nvPr/>
        </p:nvCxnSpPr>
        <p:spPr>
          <a:xfrm>
            <a:off x="9045526" y="1468155"/>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F4F10D4F-4117-4B6F-8409-559FE3366D36}"/>
              </a:ext>
            </a:extLst>
          </p:cNvPr>
          <p:cNvCxnSpPr>
            <a:cxnSpLocks/>
          </p:cNvCxnSpPr>
          <p:nvPr/>
        </p:nvCxnSpPr>
        <p:spPr>
          <a:xfrm>
            <a:off x="4848666" y="4293846"/>
            <a:ext cx="60690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6BE0BB6E-26AF-4DEE-B06F-EFDEA937ABAB}"/>
              </a:ext>
            </a:extLst>
          </p:cNvPr>
          <p:cNvCxnSpPr>
            <a:cxnSpLocks/>
          </p:cNvCxnSpPr>
          <p:nvPr/>
        </p:nvCxnSpPr>
        <p:spPr>
          <a:xfrm flipV="1">
            <a:off x="4928489" y="2891124"/>
            <a:ext cx="6032695" cy="1056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FEF7E349-08BE-44EF-9115-42AB8E662442}"/>
              </a:ext>
            </a:extLst>
          </p:cNvPr>
          <p:cNvSpPr txBox="1"/>
          <p:nvPr/>
        </p:nvSpPr>
        <p:spPr>
          <a:xfrm>
            <a:off x="838200" y="1889235"/>
            <a:ext cx="2580247" cy="369332"/>
          </a:xfrm>
          <a:prstGeom prst="rect">
            <a:avLst/>
          </a:prstGeom>
          <a:noFill/>
        </p:spPr>
        <p:txBody>
          <a:bodyPr wrap="square" rtlCol="0">
            <a:spAutoFit/>
          </a:bodyPr>
          <a:lstStyle/>
          <a:p>
            <a:r>
              <a:rPr lang="pt-BR" dirty="0"/>
              <a:t>Caso Não Trivial 1</a:t>
            </a:r>
          </a:p>
        </p:txBody>
      </p:sp>
      <p:sp>
        <p:nvSpPr>
          <p:cNvPr id="16" name="CaixaDeTexto 15">
            <a:extLst>
              <a:ext uri="{FF2B5EF4-FFF2-40B4-BE49-F238E27FC236}">
                <a16:creationId xmlns:a16="http://schemas.microsoft.com/office/drawing/2014/main" id="{96EA6FF8-169D-4307-BDA0-7A289A4549AD}"/>
              </a:ext>
            </a:extLst>
          </p:cNvPr>
          <p:cNvSpPr txBox="1"/>
          <p:nvPr/>
        </p:nvSpPr>
        <p:spPr>
          <a:xfrm>
            <a:off x="7883186" y="3712873"/>
            <a:ext cx="652743" cy="369332"/>
          </a:xfrm>
          <a:prstGeom prst="rect">
            <a:avLst/>
          </a:prstGeom>
          <a:noFill/>
        </p:spPr>
        <p:txBody>
          <a:bodyPr wrap="none" rtlCol="0">
            <a:spAutoFit/>
          </a:bodyPr>
          <a:lstStyle/>
          <a:p>
            <a:r>
              <a:rPr lang="pt-BR" dirty="0"/>
              <a:t>0000</a:t>
            </a:r>
          </a:p>
        </p:txBody>
      </p:sp>
      <p:sp>
        <p:nvSpPr>
          <p:cNvPr id="4" name="Fluxograma: Conector 3">
            <a:extLst>
              <a:ext uri="{FF2B5EF4-FFF2-40B4-BE49-F238E27FC236}">
                <a16:creationId xmlns:a16="http://schemas.microsoft.com/office/drawing/2014/main" id="{D3072948-41E5-4557-BAF6-FD9B0B36108F}"/>
              </a:ext>
            </a:extLst>
          </p:cNvPr>
          <p:cNvSpPr/>
          <p:nvPr/>
        </p:nvSpPr>
        <p:spPr>
          <a:xfrm>
            <a:off x="7638756" y="2796871"/>
            <a:ext cx="216870" cy="205143"/>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57DA641A-253B-4DCE-9DD2-75B12ECDEE28}"/>
              </a:ext>
            </a:extLst>
          </p:cNvPr>
          <p:cNvSpPr txBox="1"/>
          <p:nvPr/>
        </p:nvSpPr>
        <p:spPr>
          <a:xfrm>
            <a:off x="7468831" y="2375706"/>
            <a:ext cx="908775" cy="369332"/>
          </a:xfrm>
          <a:prstGeom prst="rect">
            <a:avLst/>
          </a:prstGeom>
          <a:noFill/>
        </p:spPr>
        <p:txBody>
          <a:bodyPr wrap="none" rtlCol="0">
            <a:spAutoFit/>
          </a:bodyPr>
          <a:lstStyle/>
          <a:p>
            <a:r>
              <a:rPr lang="pt-BR" dirty="0"/>
              <a:t>Recorte</a:t>
            </a:r>
          </a:p>
        </p:txBody>
      </p:sp>
    </p:spTree>
    <p:extLst>
      <p:ext uri="{BB962C8B-B14F-4D97-AF65-F5344CB8AC3E}">
        <p14:creationId xmlns:p14="http://schemas.microsoft.com/office/powerpoint/2010/main" val="1600729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03981F-28FB-442E-8E50-F7B3AADBAEDD}"/>
              </a:ext>
            </a:extLst>
          </p:cNvPr>
          <p:cNvSpPr>
            <a:spLocks noGrp="1"/>
          </p:cNvSpPr>
          <p:nvPr>
            <p:ph type="title"/>
          </p:nvPr>
        </p:nvSpPr>
        <p:spPr/>
        <p:txBody>
          <a:bodyPr/>
          <a:lstStyle/>
          <a:p>
            <a:r>
              <a:rPr lang="pt-BR" dirty="0" err="1"/>
              <a:t>Rasterização</a:t>
            </a:r>
            <a:endParaRPr lang="pt-BR" dirty="0"/>
          </a:p>
        </p:txBody>
      </p:sp>
      <p:sp>
        <p:nvSpPr>
          <p:cNvPr id="3" name="Espaço Reservado para Texto 2">
            <a:extLst>
              <a:ext uri="{FF2B5EF4-FFF2-40B4-BE49-F238E27FC236}">
                <a16:creationId xmlns:a16="http://schemas.microsoft.com/office/drawing/2014/main" id="{A347365C-7F01-4FA0-8090-DDB2B7D86D9F}"/>
              </a:ext>
            </a:extLst>
          </p:cNvPr>
          <p:cNvSpPr>
            <a:spLocks noGrp="1"/>
          </p:cNvSpPr>
          <p:nvPr>
            <p:ph type="body" idx="1"/>
          </p:nvPr>
        </p:nvSpPr>
        <p:spPr/>
        <p:txBody>
          <a:bodyPr/>
          <a:lstStyle/>
          <a:p>
            <a:r>
              <a:rPr lang="pt-BR" dirty="0"/>
              <a:t>Linhas Retas</a:t>
            </a:r>
          </a:p>
        </p:txBody>
      </p:sp>
    </p:spTree>
    <p:extLst>
      <p:ext uri="{BB962C8B-B14F-4D97-AF65-F5344CB8AC3E}">
        <p14:creationId xmlns:p14="http://schemas.microsoft.com/office/powerpoint/2010/main" val="2675951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625A2-FAC8-406B-8161-39FFA148B305}"/>
              </a:ext>
            </a:extLst>
          </p:cNvPr>
          <p:cNvSpPr>
            <a:spLocks noGrp="1"/>
          </p:cNvSpPr>
          <p:nvPr>
            <p:ph type="title"/>
          </p:nvPr>
        </p:nvSpPr>
        <p:spPr/>
        <p:txBody>
          <a:bodyPr/>
          <a:lstStyle/>
          <a:p>
            <a:r>
              <a:rPr lang="pt-BR" dirty="0"/>
              <a:t>Algoritmo de Cohen-Sutherland 2D</a:t>
            </a:r>
          </a:p>
        </p:txBody>
      </p:sp>
      <p:pic>
        <p:nvPicPr>
          <p:cNvPr id="14" name="Imagem 13">
            <a:extLst>
              <a:ext uri="{FF2B5EF4-FFF2-40B4-BE49-F238E27FC236}">
                <a16:creationId xmlns:a16="http://schemas.microsoft.com/office/drawing/2014/main" id="{1F74684F-3CB5-4311-A7FF-10F3EAFEE744}"/>
              </a:ext>
            </a:extLst>
          </p:cNvPr>
          <p:cNvPicPr>
            <a:picLocks noChangeAspect="1"/>
          </p:cNvPicPr>
          <p:nvPr/>
        </p:nvPicPr>
        <p:blipFill>
          <a:blip r:embed="rId2"/>
          <a:stretch>
            <a:fillRect/>
          </a:stretch>
        </p:blipFill>
        <p:spPr>
          <a:xfrm>
            <a:off x="744058" y="2996742"/>
            <a:ext cx="3532682" cy="2206063"/>
          </a:xfrm>
          <a:prstGeom prst="rect">
            <a:avLst/>
          </a:prstGeom>
        </p:spPr>
      </p:pic>
      <p:sp>
        <p:nvSpPr>
          <p:cNvPr id="3" name="Retângulo 2">
            <a:extLst>
              <a:ext uri="{FF2B5EF4-FFF2-40B4-BE49-F238E27FC236}">
                <a16:creationId xmlns:a16="http://schemas.microsoft.com/office/drawing/2014/main" id="{8725DE9F-0A2D-40EF-8AEB-10DFC990D43A}"/>
              </a:ext>
            </a:extLst>
          </p:cNvPr>
          <p:cNvSpPr/>
          <p:nvPr/>
        </p:nvSpPr>
        <p:spPr>
          <a:xfrm>
            <a:off x="6231988" y="2968283"/>
            <a:ext cx="281353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reto 8">
            <a:extLst>
              <a:ext uri="{FF2B5EF4-FFF2-40B4-BE49-F238E27FC236}">
                <a16:creationId xmlns:a16="http://schemas.microsoft.com/office/drawing/2014/main" id="{1629EF91-A6C6-4DFA-A0BB-F37BE4FDC765}"/>
              </a:ext>
            </a:extLst>
          </p:cNvPr>
          <p:cNvCxnSpPr>
            <a:cxnSpLocks/>
          </p:cNvCxnSpPr>
          <p:nvPr/>
        </p:nvCxnSpPr>
        <p:spPr>
          <a:xfrm>
            <a:off x="6231988" y="1468156"/>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3A0C1C4B-042B-4586-A6B5-DDD0B0A53353}"/>
              </a:ext>
            </a:extLst>
          </p:cNvPr>
          <p:cNvCxnSpPr>
            <a:cxnSpLocks/>
          </p:cNvCxnSpPr>
          <p:nvPr/>
        </p:nvCxnSpPr>
        <p:spPr>
          <a:xfrm>
            <a:off x="9045526" y="1468155"/>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F4F10D4F-4117-4B6F-8409-559FE3366D36}"/>
              </a:ext>
            </a:extLst>
          </p:cNvPr>
          <p:cNvCxnSpPr>
            <a:cxnSpLocks/>
          </p:cNvCxnSpPr>
          <p:nvPr/>
        </p:nvCxnSpPr>
        <p:spPr>
          <a:xfrm>
            <a:off x="4848666" y="4293846"/>
            <a:ext cx="60690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6BE0BB6E-26AF-4DEE-B06F-EFDEA937ABAB}"/>
              </a:ext>
            </a:extLst>
          </p:cNvPr>
          <p:cNvCxnSpPr>
            <a:cxnSpLocks/>
          </p:cNvCxnSpPr>
          <p:nvPr/>
        </p:nvCxnSpPr>
        <p:spPr>
          <a:xfrm flipV="1">
            <a:off x="4928489" y="2891124"/>
            <a:ext cx="6032695" cy="1056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FEF7E349-08BE-44EF-9115-42AB8E662442}"/>
              </a:ext>
            </a:extLst>
          </p:cNvPr>
          <p:cNvSpPr txBox="1"/>
          <p:nvPr/>
        </p:nvSpPr>
        <p:spPr>
          <a:xfrm>
            <a:off x="838200" y="1889235"/>
            <a:ext cx="2580247" cy="369332"/>
          </a:xfrm>
          <a:prstGeom prst="rect">
            <a:avLst/>
          </a:prstGeom>
          <a:noFill/>
        </p:spPr>
        <p:txBody>
          <a:bodyPr wrap="square" rtlCol="0">
            <a:spAutoFit/>
          </a:bodyPr>
          <a:lstStyle/>
          <a:p>
            <a:r>
              <a:rPr lang="pt-BR" dirty="0"/>
              <a:t>Caso Não Trivial 1</a:t>
            </a:r>
          </a:p>
        </p:txBody>
      </p:sp>
      <p:sp>
        <p:nvSpPr>
          <p:cNvPr id="16" name="CaixaDeTexto 15">
            <a:extLst>
              <a:ext uri="{FF2B5EF4-FFF2-40B4-BE49-F238E27FC236}">
                <a16:creationId xmlns:a16="http://schemas.microsoft.com/office/drawing/2014/main" id="{96EA6FF8-169D-4307-BDA0-7A289A4549AD}"/>
              </a:ext>
            </a:extLst>
          </p:cNvPr>
          <p:cNvSpPr txBox="1"/>
          <p:nvPr/>
        </p:nvSpPr>
        <p:spPr>
          <a:xfrm>
            <a:off x="7883186" y="3712873"/>
            <a:ext cx="652743" cy="369332"/>
          </a:xfrm>
          <a:prstGeom prst="rect">
            <a:avLst/>
          </a:prstGeom>
          <a:noFill/>
        </p:spPr>
        <p:txBody>
          <a:bodyPr wrap="none" rtlCol="0">
            <a:spAutoFit/>
          </a:bodyPr>
          <a:lstStyle/>
          <a:p>
            <a:r>
              <a:rPr lang="pt-BR" dirty="0"/>
              <a:t>0000</a:t>
            </a:r>
          </a:p>
        </p:txBody>
      </p:sp>
      <p:sp>
        <p:nvSpPr>
          <p:cNvPr id="7" name="CaixaDeTexto 6">
            <a:extLst>
              <a:ext uri="{FF2B5EF4-FFF2-40B4-BE49-F238E27FC236}">
                <a16:creationId xmlns:a16="http://schemas.microsoft.com/office/drawing/2014/main" id="{57DA641A-253B-4DCE-9DD2-75B12ECDEE28}"/>
              </a:ext>
            </a:extLst>
          </p:cNvPr>
          <p:cNvSpPr txBox="1"/>
          <p:nvPr/>
        </p:nvSpPr>
        <p:spPr>
          <a:xfrm>
            <a:off x="7468831" y="2375706"/>
            <a:ext cx="908775" cy="369332"/>
          </a:xfrm>
          <a:prstGeom prst="rect">
            <a:avLst/>
          </a:prstGeom>
          <a:noFill/>
        </p:spPr>
        <p:txBody>
          <a:bodyPr wrap="none" rtlCol="0">
            <a:spAutoFit/>
          </a:bodyPr>
          <a:lstStyle/>
          <a:p>
            <a:r>
              <a:rPr lang="pt-BR" dirty="0"/>
              <a:t>Recorte</a:t>
            </a:r>
          </a:p>
        </p:txBody>
      </p:sp>
      <p:grpSp>
        <p:nvGrpSpPr>
          <p:cNvPr id="22" name="Agrupar 21">
            <a:extLst>
              <a:ext uri="{FF2B5EF4-FFF2-40B4-BE49-F238E27FC236}">
                <a16:creationId xmlns:a16="http://schemas.microsoft.com/office/drawing/2014/main" id="{11A92625-AA33-4A4E-909B-5A63FE9241E3}"/>
              </a:ext>
            </a:extLst>
          </p:cNvPr>
          <p:cNvGrpSpPr/>
          <p:nvPr/>
        </p:nvGrpSpPr>
        <p:grpSpPr>
          <a:xfrm rot="284976">
            <a:off x="7633885" y="2946364"/>
            <a:ext cx="1251764" cy="1039387"/>
            <a:chOff x="7231381" y="2511083"/>
            <a:chExt cx="2938973" cy="1645920"/>
          </a:xfrm>
          <a:solidFill>
            <a:srgbClr val="FFFF00"/>
          </a:solidFill>
        </p:grpSpPr>
        <p:cxnSp>
          <p:nvCxnSpPr>
            <p:cNvPr id="5" name="Conector reto 4">
              <a:extLst>
                <a:ext uri="{FF2B5EF4-FFF2-40B4-BE49-F238E27FC236}">
                  <a16:creationId xmlns:a16="http://schemas.microsoft.com/office/drawing/2014/main" id="{8D79CC1C-BB61-49FB-B7A7-193C98ADABB4}"/>
                </a:ext>
              </a:extLst>
            </p:cNvPr>
            <p:cNvCxnSpPr>
              <a:cxnSpLocks/>
            </p:cNvCxnSpPr>
            <p:nvPr/>
          </p:nvCxnSpPr>
          <p:spPr>
            <a:xfrm>
              <a:off x="7343335" y="2588455"/>
              <a:ext cx="2715065" cy="1491176"/>
            </a:xfrm>
            <a:prstGeom prst="line">
              <a:avLst/>
            </a:prstGeom>
            <a:grp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Fluxograma: Conector 5">
              <a:extLst>
                <a:ext uri="{FF2B5EF4-FFF2-40B4-BE49-F238E27FC236}">
                  <a16:creationId xmlns:a16="http://schemas.microsoft.com/office/drawing/2014/main" id="{64CE220F-B42A-4CE0-9B87-7687B77EE195}"/>
                </a:ext>
              </a:extLst>
            </p:cNvPr>
            <p:cNvSpPr/>
            <p:nvPr/>
          </p:nvSpPr>
          <p:spPr>
            <a:xfrm>
              <a:off x="7231381" y="2511083"/>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luxograma: Conector 7">
              <a:extLst>
                <a:ext uri="{FF2B5EF4-FFF2-40B4-BE49-F238E27FC236}">
                  <a16:creationId xmlns:a16="http://schemas.microsoft.com/office/drawing/2014/main" id="{F5BCC1C3-15A8-4A64-A22D-9FBD6AB2BE3E}"/>
                </a:ext>
              </a:extLst>
            </p:cNvPr>
            <p:cNvSpPr/>
            <p:nvPr/>
          </p:nvSpPr>
          <p:spPr>
            <a:xfrm>
              <a:off x="9946447" y="4002259"/>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666898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625A2-FAC8-406B-8161-39FFA148B305}"/>
              </a:ext>
            </a:extLst>
          </p:cNvPr>
          <p:cNvSpPr>
            <a:spLocks noGrp="1"/>
          </p:cNvSpPr>
          <p:nvPr>
            <p:ph type="title"/>
          </p:nvPr>
        </p:nvSpPr>
        <p:spPr/>
        <p:txBody>
          <a:bodyPr/>
          <a:lstStyle/>
          <a:p>
            <a:r>
              <a:rPr lang="pt-BR" dirty="0"/>
              <a:t>Algoritmo de Cohen-Sutherland 2D</a:t>
            </a:r>
          </a:p>
        </p:txBody>
      </p:sp>
      <p:pic>
        <p:nvPicPr>
          <p:cNvPr id="14" name="Imagem 13">
            <a:extLst>
              <a:ext uri="{FF2B5EF4-FFF2-40B4-BE49-F238E27FC236}">
                <a16:creationId xmlns:a16="http://schemas.microsoft.com/office/drawing/2014/main" id="{1F74684F-3CB5-4311-A7FF-10F3EAFEE744}"/>
              </a:ext>
            </a:extLst>
          </p:cNvPr>
          <p:cNvPicPr>
            <a:picLocks noChangeAspect="1"/>
          </p:cNvPicPr>
          <p:nvPr/>
        </p:nvPicPr>
        <p:blipFill>
          <a:blip r:embed="rId2"/>
          <a:stretch>
            <a:fillRect/>
          </a:stretch>
        </p:blipFill>
        <p:spPr>
          <a:xfrm>
            <a:off x="744058" y="2996742"/>
            <a:ext cx="3532682" cy="2206063"/>
          </a:xfrm>
          <a:prstGeom prst="rect">
            <a:avLst/>
          </a:prstGeom>
        </p:spPr>
      </p:pic>
      <p:sp>
        <p:nvSpPr>
          <p:cNvPr id="3" name="Retângulo 2">
            <a:extLst>
              <a:ext uri="{FF2B5EF4-FFF2-40B4-BE49-F238E27FC236}">
                <a16:creationId xmlns:a16="http://schemas.microsoft.com/office/drawing/2014/main" id="{8725DE9F-0A2D-40EF-8AEB-10DFC990D43A}"/>
              </a:ext>
            </a:extLst>
          </p:cNvPr>
          <p:cNvSpPr/>
          <p:nvPr/>
        </p:nvSpPr>
        <p:spPr>
          <a:xfrm>
            <a:off x="6231988" y="2968283"/>
            <a:ext cx="281353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reto 8">
            <a:extLst>
              <a:ext uri="{FF2B5EF4-FFF2-40B4-BE49-F238E27FC236}">
                <a16:creationId xmlns:a16="http://schemas.microsoft.com/office/drawing/2014/main" id="{1629EF91-A6C6-4DFA-A0BB-F37BE4FDC765}"/>
              </a:ext>
            </a:extLst>
          </p:cNvPr>
          <p:cNvCxnSpPr>
            <a:cxnSpLocks/>
          </p:cNvCxnSpPr>
          <p:nvPr/>
        </p:nvCxnSpPr>
        <p:spPr>
          <a:xfrm>
            <a:off x="6231988" y="1468156"/>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3A0C1C4B-042B-4586-A6B5-DDD0B0A53353}"/>
              </a:ext>
            </a:extLst>
          </p:cNvPr>
          <p:cNvCxnSpPr>
            <a:cxnSpLocks/>
          </p:cNvCxnSpPr>
          <p:nvPr/>
        </p:nvCxnSpPr>
        <p:spPr>
          <a:xfrm>
            <a:off x="9045526" y="1468155"/>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F4F10D4F-4117-4B6F-8409-559FE3366D36}"/>
              </a:ext>
            </a:extLst>
          </p:cNvPr>
          <p:cNvCxnSpPr>
            <a:cxnSpLocks/>
          </p:cNvCxnSpPr>
          <p:nvPr/>
        </p:nvCxnSpPr>
        <p:spPr>
          <a:xfrm>
            <a:off x="4848666" y="4293846"/>
            <a:ext cx="60690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6BE0BB6E-26AF-4DEE-B06F-EFDEA937ABAB}"/>
              </a:ext>
            </a:extLst>
          </p:cNvPr>
          <p:cNvCxnSpPr>
            <a:cxnSpLocks/>
          </p:cNvCxnSpPr>
          <p:nvPr/>
        </p:nvCxnSpPr>
        <p:spPr>
          <a:xfrm flipV="1">
            <a:off x="4928489" y="2891124"/>
            <a:ext cx="6032695" cy="1056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15E4BD0A-C240-495B-B384-5126CE47AAD4}"/>
              </a:ext>
            </a:extLst>
          </p:cNvPr>
          <p:cNvSpPr txBox="1"/>
          <p:nvPr/>
        </p:nvSpPr>
        <p:spPr>
          <a:xfrm>
            <a:off x="6904033" y="1441598"/>
            <a:ext cx="652743" cy="369332"/>
          </a:xfrm>
          <a:prstGeom prst="rect">
            <a:avLst/>
          </a:prstGeom>
          <a:noFill/>
        </p:spPr>
        <p:txBody>
          <a:bodyPr wrap="none" rtlCol="0">
            <a:spAutoFit/>
          </a:bodyPr>
          <a:lstStyle/>
          <a:p>
            <a:r>
              <a:rPr lang="pt-BR" dirty="0"/>
              <a:t>1000</a:t>
            </a:r>
          </a:p>
        </p:txBody>
      </p:sp>
      <p:sp>
        <p:nvSpPr>
          <p:cNvPr id="23" name="CaixaDeTexto 22">
            <a:extLst>
              <a:ext uri="{FF2B5EF4-FFF2-40B4-BE49-F238E27FC236}">
                <a16:creationId xmlns:a16="http://schemas.microsoft.com/office/drawing/2014/main" id="{FEF7E349-08BE-44EF-9115-42AB8E662442}"/>
              </a:ext>
            </a:extLst>
          </p:cNvPr>
          <p:cNvSpPr txBox="1"/>
          <p:nvPr/>
        </p:nvSpPr>
        <p:spPr>
          <a:xfrm>
            <a:off x="838200" y="1889235"/>
            <a:ext cx="2580247" cy="369332"/>
          </a:xfrm>
          <a:prstGeom prst="rect">
            <a:avLst/>
          </a:prstGeom>
          <a:noFill/>
        </p:spPr>
        <p:txBody>
          <a:bodyPr wrap="square" rtlCol="0">
            <a:spAutoFit/>
          </a:bodyPr>
          <a:lstStyle/>
          <a:p>
            <a:r>
              <a:rPr lang="pt-BR" dirty="0"/>
              <a:t>Caso Não Trivial 2</a:t>
            </a:r>
          </a:p>
        </p:txBody>
      </p:sp>
      <p:sp>
        <p:nvSpPr>
          <p:cNvPr id="16" name="CaixaDeTexto 15">
            <a:extLst>
              <a:ext uri="{FF2B5EF4-FFF2-40B4-BE49-F238E27FC236}">
                <a16:creationId xmlns:a16="http://schemas.microsoft.com/office/drawing/2014/main" id="{96EA6FF8-169D-4307-BDA0-7A289A4549AD}"/>
              </a:ext>
            </a:extLst>
          </p:cNvPr>
          <p:cNvSpPr txBox="1"/>
          <p:nvPr/>
        </p:nvSpPr>
        <p:spPr>
          <a:xfrm>
            <a:off x="7803041" y="4908312"/>
            <a:ext cx="652743" cy="369332"/>
          </a:xfrm>
          <a:prstGeom prst="rect">
            <a:avLst/>
          </a:prstGeom>
          <a:noFill/>
        </p:spPr>
        <p:txBody>
          <a:bodyPr wrap="none" rtlCol="0">
            <a:spAutoFit/>
          </a:bodyPr>
          <a:lstStyle/>
          <a:p>
            <a:r>
              <a:rPr lang="pt-BR" dirty="0"/>
              <a:t>0100</a:t>
            </a:r>
          </a:p>
        </p:txBody>
      </p:sp>
      <p:grpSp>
        <p:nvGrpSpPr>
          <p:cNvPr id="22" name="Agrupar 21">
            <a:extLst>
              <a:ext uri="{FF2B5EF4-FFF2-40B4-BE49-F238E27FC236}">
                <a16:creationId xmlns:a16="http://schemas.microsoft.com/office/drawing/2014/main" id="{11A92625-AA33-4A4E-909B-5A63FE9241E3}"/>
              </a:ext>
            </a:extLst>
          </p:cNvPr>
          <p:cNvGrpSpPr/>
          <p:nvPr/>
        </p:nvGrpSpPr>
        <p:grpSpPr>
          <a:xfrm rot="476125">
            <a:off x="6441288" y="1557419"/>
            <a:ext cx="1897305" cy="3163755"/>
            <a:chOff x="7231381" y="2511083"/>
            <a:chExt cx="2938973" cy="1645920"/>
          </a:xfrm>
          <a:solidFill>
            <a:srgbClr val="FFFF00"/>
          </a:solidFill>
        </p:grpSpPr>
        <p:cxnSp>
          <p:nvCxnSpPr>
            <p:cNvPr id="5" name="Conector reto 4">
              <a:extLst>
                <a:ext uri="{FF2B5EF4-FFF2-40B4-BE49-F238E27FC236}">
                  <a16:creationId xmlns:a16="http://schemas.microsoft.com/office/drawing/2014/main" id="{8D79CC1C-BB61-49FB-B7A7-193C98ADABB4}"/>
                </a:ext>
              </a:extLst>
            </p:cNvPr>
            <p:cNvCxnSpPr>
              <a:cxnSpLocks/>
            </p:cNvCxnSpPr>
            <p:nvPr/>
          </p:nvCxnSpPr>
          <p:spPr>
            <a:xfrm>
              <a:off x="7343335" y="2588455"/>
              <a:ext cx="2715065" cy="1491176"/>
            </a:xfrm>
            <a:prstGeom prst="line">
              <a:avLst/>
            </a:prstGeom>
            <a:grp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Fluxograma: Conector 5">
              <a:extLst>
                <a:ext uri="{FF2B5EF4-FFF2-40B4-BE49-F238E27FC236}">
                  <a16:creationId xmlns:a16="http://schemas.microsoft.com/office/drawing/2014/main" id="{64CE220F-B42A-4CE0-9B87-7687B77EE195}"/>
                </a:ext>
              </a:extLst>
            </p:cNvPr>
            <p:cNvSpPr/>
            <p:nvPr/>
          </p:nvSpPr>
          <p:spPr>
            <a:xfrm>
              <a:off x="7231381" y="2511083"/>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luxograma: Conector 7">
              <a:extLst>
                <a:ext uri="{FF2B5EF4-FFF2-40B4-BE49-F238E27FC236}">
                  <a16:creationId xmlns:a16="http://schemas.microsoft.com/office/drawing/2014/main" id="{F5BCC1C3-15A8-4A64-A22D-9FBD6AB2BE3E}"/>
                </a:ext>
              </a:extLst>
            </p:cNvPr>
            <p:cNvSpPr/>
            <p:nvPr/>
          </p:nvSpPr>
          <p:spPr>
            <a:xfrm>
              <a:off x="9946447" y="4002259"/>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879668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625A2-FAC8-406B-8161-39FFA148B305}"/>
              </a:ext>
            </a:extLst>
          </p:cNvPr>
          <p:cNvSpPr>
            <a:spLocks noGrp="1"/>
          </p:cNvSpPr>
          <p:nvPr>
            <p:ph type="title"/>
          </p:nvPr>
        </p:nvSpPr>
        <p:spPr/>
        <p:txBody>
          <a:bodyPr/>
          <a:lstStyle/>
          <a:p>
            <a:r>
              <a:rPr lang="pt-BR" dirty="0"/>
              <a:t>Algoritmo de Cohen-Sutherland 2D</a:t>
            </a:r>
          </a:p>
        </p:txBody>
      </p:sp>
      <p:pic>
        <p:nvPicPr>
          <p:cNvPr id="14" name="Imagem 13">
            <a:extLst>
              <a:ext uri="{FF2B5EF4-FFF2-40B4-BE49-F238E27FC236}">
                <a16:creationId xmlns:a16="http://schemas.microsoft.com/office/drawing/2014/main" id="{1F74684F-3CB5-4311-A7FF-10F3EAFEE744}"/>
              </a:ext>
            </a:extLst>
          </p:cNvPr>
          <p:cNvPicPr>
            <a:picLocks noChangeAspect="1"/>
          </p:cNvPicPr>
          <p:nvPr/>
        </p:nvPicPr>
        <p:blipFill>
          <a:blip r:embed="rId2"/>
          <a:stretch>
            <a:fillRect/>
          </a:stretch>
        </p:blipFill>
        <p:spPr>
          <a:xfrm>
            <a:off x="744058" y="2996742"/>
            <a:ext cx="3532682" cy="2206063"/>
          </a:xfrm>
          <a:prstGeom prst="rect">
            <a:avLst/>
          </a:prstGeom>
        </p:spPr>
      </p:pic>
      <p:sp>
        <p:nvSpPr>
          <p:cNvPr id="3" name="Retângulo 2">
            <a:extLst>
              <a:ext uri="{FF2B5EF4-FFF2-40B4-BE49-F238E27FC236}">
                <a16:creationId xmlns:a16="http://schemas.microsoft.com/office/drawing/2014/main" id="{8725DE9F-0A2D-40EF-8AEB-10DFC990D43A}"/>
              </a:ext>
            </a:extLst>
          </p:cNvPr>
          <p:cNvSpPr/>
          <p:nvPr/>
        </p:nvSpPr>
        <p:spPr>
          <a:xfrm>
            <a:off x="6231988" y="2968283"/>
            <a:ext cx="281353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reto 8">
            <a:extLst>
              <a:ext uri="{FF2B5EF4-FFF2-40B4-BE49-F238E27FC236}">
                <a16:creationId xmlns:a16="http://schemas.microsoft.com/office/drawing/2014/main" id="{1629EF91-A6C6-4DFA-A0BB-F37BE4FDC765}"/>
              </a:ext>
            </a:extLst>
          </p:cNvPr>
          <p:cNvCxnSpPr>
            <a:cxnSpLocks/>
          </p:cNvCxnSpPr>
          <p:nvPr/>
        </p:nvCxnSpPr>
        <p:spPr>
          <a:xfrm>
            <a:off x="6231988" y="1468156"/>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3A0C1C4B-042B-4586-A6B5-DDD0B0A53353}"/>
              </a:ext>
            </a:extLst>
          </p:cNvPr>
          <p:cNvCxnSpPr>
            <a:cxnSpLocks/>
          </p:cNvCxnSpPr>
          <p:nvPr/>
        </p:nvCxnSpPr>
        <p:spPr>
          <a:xfrm>
            <a:off x="9045526" y="1468155"/>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F4F10D4F-4117-4B6F-8409-559FE3366D36}"/>
              </a:ext>
            </a:extLst>
          </p:cNvPr>
          <p:cNvCxnSpPr>
            <a:cxnSpLocks/>
          </p:cNvCxnSpPr>
          <p:nvPr/>
        </p:nvCxnSpPr>
        <p:spPr>
          <a:xfrm>
            <a:off x="4848666" y="4293846"/>
            <a:ext cx="60690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6BE0BB6E-26AF-4DEE-B06F-EFDEA937ABAB}"/>
              </a:ext>
            </a:extLst>
          </p:cNvPr>
          <p:cNvCxnSpPr>
            <a:cxnSpLocks/>
          </p:cNvCxnSpPr>
          <p:nvPr/>
        </p:nvCxnSpPr>
        <p:spPr>
          <a:xfrm flipV="1">
            <a:off x="4928489" y="2891124"/>
            <a:ext cx="6032695" cy="1056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15E4BD0A-C240-495B-B384-5126CE47AAD4}"/>
              </a:ext>
            </a:extLst>
          </p:cNvPr>
          <p:cNvSpPr txBox="1"/>
          <p:nvPr/>
        </p:nvSpPr>
        <p:spPr>
          <a:xfrm>
            <a:off x="7154887" y="2578506"/>
            <a:ext cx="652743" cy="369332"/>
          </a:xfrm>
          <a:prstGeom prst="rect">
            <a:avLst/>
          </a:prstGeom>
          <a:noFill/>
        </p:spPr>
        <p:txBody>
          <a:bodyPr wrap="none" rtlCol="0">
            <a:spAutoFit/>
          </a:bodyPr>
          <a:lstStyle/>
          <a:p>
            <a:r>
              <a:rPr lang="pt-BR" dirty="0"/>
              <a:t>0000</a:t>
            </a:r>
          </a:p>
        </p:txBody>
      </p:sp>
      <p:sp>
        <p:nvSpPr>
          <p:cNvPr id="23" name="CaixaDeTexto 22">
            <a:extLst>
              <a:ext uri="{FF2B5EF4-FFF2-40B4-BE49-F238E27FC236}">
                <a16:creationId xmlns:a16="http://schemas.microsoft.com/office/drawing/2014/main" id="{FEF7E349-08BE-44EF-9115-42AB8E662442}"/>
              </a:ext>
            </a:extLst>
          </p:cNvPr>
          <p:cNvSpPr txBox="1"/>
          <p:nvPr/>
        </p:nvSpPr>
        <p:spPr>
          <a:xfrm>
            <a:off x="838200" y="1889235"/>
            <a:ext cx="2580247" cy="369332"/>
          </a:xfrm>
          <a:prstGeom prst="rect">
            <a:avLst/>
          </a:prstGeom>
          <a:noFill/>
        </p:spPr>
        <p:txBody>
          <a:bodyPr wrap="square" rtlCol="0">
            <a:spAutoFit/>
          </a:bodyPr>
          <a:lstStyle/>
          <a:p>
            <a:r>
              <a:rPr lang="pt-BR" dirty="0"/>
              <a:t>Caso Não Trivial 2</a:t>
            </a:r>
          </a:p>
        </p:txBody>
      </p:sp>
      <p:sp>
        <p:nvSpPr>
          <p:cNvPr id="16" name="CaixaDeTexto 15">
            <a:extLst>
              <a:ext uri="{FF2B5EF4-FFF2-40B4-BE49-F238E27FC236}">
                <a16:creationId xmlns:a16="http://schemas.microsoft.com/office/drawing/2014/main" id="{96EA6FF8-169D-4307-BDA0-7A289A4549AD}"/>
              </a:ext>
            </a:extLst>
          </p:cNvPr>
          <p:cNvSpPr txBox="1"/>
          <p:nvPr/>
        </p:nvSpPr>
        <p:spPr>
          <a:xfrm>
            <a:off x="7803041" y="4908312"/>
            <a:ext cx="652743" cy="369332"/>
          </a:xfrm>
          <a:prstGeom prst="rect">
            <a:avLst/>
          </a:prstGeom>
          <a:noFill/>
        </p:spPr>
        <p:txBody>
          <a:bodyPr wrap="none" rtlCol="0">
            <a:spAutoFit/>
          </a:bodyPr>
          <a:lstStyle/>
          <a:p>
            <a:r>
              <a:rPr lang="pt-BR" dirty="0"/>
              <a:t>0100</a:t>
            </a:r>
          </a:p>
        </p:txBody>
      </p:sp>
      <p:grpSp>
        <p:nvGrpSpPr>
          <p:cNvPr id="22" name="Agrupar 21">
            <a:extLst>
              <a:ext uri="{FF2B5EF4-FFF2-40B4-BE49-F238E27FC236}">
                <a16:creationId xmlns:a16="http://schemas.microsoft.com/office/drawing/2014/main" id="{11A92625-AA33-4A4E-909B-5A63FE9241E3}"/>
              </a:ext>
            </a:extLst>
          </p:cNvPr>
          <p:cNvGrpSpPr/>
          <p:nvPr/>
        </p:nvGrpSpPr>
        <p:grpSpPr>
          <a:xfrm rot="476125">
            <a:off x="7170433" y="2952650"/>
            <a:ext cx="1071386" cy="1819098"/>
            <a:chOff x="7231381" y="2511083"/>
            <a:chExt cx="2938973" cy="1645920"/>
          </a:xfrm>
          <a:solidFill>
            <a:srgbClr val="FFFF00"/>
          </a:solidFill>
        </p:grpSpPr>
        <p:cxnSp>
          <p:nvCxnSpPr>
            <p:cNvPr id="5" name="Conector reto 4">
              <a:extLst>
                <a:ext uri="{FF2B5EF4-FFF2-40B4-BE49-F238E27FC236}">
                  <a16:creationId xmlns:a16="http://schemas.microsoft.com/office/drawing/2014/main" id="{8D79CC1C-BB61-49FB-B7A7-193C98ADABB4}"/>
                </a:ext>
              </a:extLst>
            </p:cNvPr>
            <p:cNvCxnSpPr>
              <a:cxnSpLocks/>
            </p:cNvCxnSpPr>
            <p:nvPr/>
          </p:nvCxnSpPr>
          <p:spPr>
            <a:xfrm>
              <a:off x="7343335" y="2588455"/>
              <a:ext cx="2715065" cy="1491176"/>
            </a:xfrm>
            <a:prstGeom prst="line">
              <a:avLst/>
            </a:prstGeom>
            <a:grp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Fluxograma: Conector 5">
              <a:extLst>
                <a:ext uri="{FF2B5EF4-FFF2-40B4-BE49-F238E27FC236}">
                  <a16:creationId xmlns:a16="http://schemas.microsoft.com/office/drawing/2014/main" id="{64CE220F-B42A-4CE0-9B87-7687B77EE195}"/>
                </a:ext>
              </a:extLst>
            </p:cNvPr>
            <p:cNvSpPr/>
            <p:nvPr/>
          </p:nvSpPr>
          <p:spPr>
            <a:xfrm>
              <a:off x="7231381" y="2511083"/>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luxograma: Conector 7">
              <a:extLst>
                <a:ext uri="{FF2B5EF4-FFF2-40B4-BE49-F238E27FC236}">
                  <a16:creationId xmlns:a16="http://schemas.microsoft.com/office/drawing/2014/main" id="{F5BCC1C3-15A8-4A64-A22D-9FBD6AB2BE3E}"/>
                </a:ext>
              </a:extLst>
            </p:cNvPr>
            <p:cNvSpPr/>
            <p:nvPr/>
          </p:nvSpPr>
          <p:spPr>
            <a:xfrm>
              <a:off x="9946447" y="4002259"/>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9921839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625A2-FAC8-406B-8161-39FFA148B305}"/>
              </a:ext>
            </a:extLst>
          </p:cNvPr>
          <p:cNvSpPr>
            <a:spLocks noGrp="1"/>
          </p:cNvSpPr>
          <p:nvPr>
            <p:ph type="title"/>
          </p:nvPr>
        </p:nvSpPr>
        <p:spPr/>
        <p:txBody>
          <a:bodyPr/>
          <a:lstStyle/>
          <a:p>
            <a:r>
              <a:rPr lang="pt-BR" dirty="0"/>
              <a:t>Algoritmo de Cohen-Sutherland 2D</a:t>
            </a:r>
          </a:p>
        </p:txBody>
      </p:sp>
      <p:pic>
        <p:nvPicPr>
          <p:cNvPr id="14" name="Imagem 13">
            <a:extLst>
              <a:ext uri="{FF2B5EF4-FFF2-40B4-BE49-F238E27FC236}">
                <a16:creationId xmlns:a16="http://schemas.microsoft.com/office/drawing/2014/main" id="{1F74684F-3CB5-4311-A7FF-10F3EAFEE744}"/>
              </a:ext>
            </a:extLst>
          </p:cNvPr>
          <p:cNvPicPr>
            <a:picLocks noChangeAspect="1"/>
          </p:cNvPicPr>
          <p:nvPr/>
        </p:nvPicPr>
        <p:blipFill>
          <a:blip r:embed="rId2"/>
          <a:stretch>
            <a:fillRect/>
          </a:stretch>
        </p:blipFill>
        <p:spPr>
          <a:xfrm>
            <a:off x="744058" y="2996742"/>
            <a:ext cx="3532682" cy="2206063"/>
          </a:xfrm>
          <a:prstGeom prst="rect">
            <a:avLst/>
          </a:prstGeom>
        </p:spPr>
      </p:pic>
      <p:sp>
        <p:nvSpPr>
          <p:cNvPr id="3" name="Retângulo 2">
            <a:extLst>
              <a:ext uri="{FF2B5EF4-FFF2-40B4-BE49-F238E27FC236}">
                <a16:creationId xmlns:a16="http://schemas.microsoft.com/office/drawing/2014/main" id="{8725DE9F-0A2D-40EF-8AEB-10DFC990D43A}"/>
              </a:ext>
            </a:extLst>
          </p:cNvPr>
          <p:cNvSpPr/>
          <p:nvPr/>
        </p:nvSpPr>
        <p:spPr>
          <a:xfrm>
            <a:off x="6231988" y="2968283"/>
            <a:ext cx="2813538"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 name="Conector reto 8">
            <a:extLst>
              <a:ext uri="{FF2B5EF4-FFF2-40B4-BE49-F238E27FC236}">
                <a16:creationId xmlns:a16="http://schemas.microsoft.com/office/drawing/2014/main" id="{1629EF91-A6C6-4DFA-A0BB-F37BE4FDC765}"/>
              </a:ext>
            </a:extLst>
          </p:cNvPr>
          <p:cNvCxnSpPr>
            <a:cxnSpLocks/>
          </p:cNvCxnSpPr>
          <p:nvPr/>
        </p:nvCxnSpPr>
        <p:spPr>
          <a:xfrm>
            <a:off x="6231988" y="1468156"/>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3A0C1C4B-042B-4586-A6B5-DDD0B0A53353}"/>
              </a:ext>
            </a:extLst>
          </p:cNvPr>
          <p:cNvCxnSpPr>
            <a:cxnSpLocks/>
          </p:cNvCxnSpPr>
          <p:nvPr/>
        </p:nvCxnSpPr>
        <p:spPr>
          <a:xfrm>
            <a:off x="9045526" y="1468155"/>
            <a:ext cx="0" cy="42177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F4F10D4F-4117-4B6F-8409-559FE3366D36}"/>
              </a:ext>
            </a:extLst>
          </p:cNvPr>
          <p:cNvCxnSpPr>
            <a:cxnSpLocks/>
          </p:cNvCxnSpPr>
          <p:nvPr/>
        </p:nvCxnSpPr>
        <p:spPr>
          <a:xfrm>
            <a:off x="4848666" y="4293846"/>
            <a:ext cx="606904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Conector reto 14">
            <a:extLst>
              <a:ext uri="{FF2B5EF4-FFF2-40B4-BE49-F238E27FC236}">
                <a16:creationId xmlns:a16="http://schemas.microsoft.com/office/drawing/2014/main" id="{6BE0BB6E-26AF-4DEE-B06F-EFDEA937ABAB}"/>
              </a:ext>
            </a:extLst>
          </p:cNvPr>
          <p:cNvCxnSpPr>
            <a:cxnSpLocks/>
          </p:cNvCxnSpPr>
          <p:nvPr/>
        </p:nvCxnSpPr>
        <p:spPr>
          <a:xfrm flipV="1">
            <a:off x="4928489" y="2891124"/>
            <a:ext cx="6032695" cy="10561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CaixaDeTexto 18">
            <a:extLst>
              <a:ext uri="{FF2B5EF4-FFF2-40B4-BE49-F238E27FC236}">
                <a16:creationId xmlns:a16="http://schemas.microsoft.com/office/drawing/2014/main" id="{15E4BD0A-C240-495B-B384-5126CE47AAD4}"/>
              </a:ext>
            </a:extLst>
          </p:cNvPr>
          <p:cNvSpPr txBox="1"/>
          <p:nvPr/>
        </p:nvSpPr>
        <p:spPr>
          <a:xfrm>
            <a:off x="7154887" y="2578506"/>
            <a:ext cx="652743" cy="369332"/>
          </a:xfrm>
          <a:prstGeom prst="rect">
            <a:avLst/>
          </a:prstGeom>
          <a:noFill/>
        </p:spPr>
        <p:txBody>
          <a:bodyPr wrap="none" rtlCol="0">
            <a:spAutoFit/>
          </a:bodyPr>
          <a:lstStyle/>
          <a:p>
            <a:r>
              <a:rPr lang="pt-BR" dirty="0"/>
              <a:t>0000</a:t>
            </a:r>
          </a:p>
        </p:txBody>
      </p:sp>
      <p:sp>
        <p:nvSpPr>
          <p:cNvPr id="23" name="CaixaDeTexto 22">
            <a:extLst>
              <a:ext uri="{FF2B5EF4-FFF2-40B4-BE49-F238E27FC236}">
                <a16:creationId xmlns:a16="http://schemas.microsoft.com/office/drawing/2014/main" id="{FEF7E349-08BE-44EF-9115-42AB8E662442}"/>
              </a:ext>
            </a:extLst>
          </p:cNvPr>
          <p:cNvSpPr txBox="1"/>
          <p:nvPr/>
        </p:nvSpPr>
        <p:spPr>
          <a:xfrm>
            <a:off x="838200" y="1889235"/>
            <a:ext cx="2580247" cy="369332"/>
          </a:xfrm>
          <a:prstGeom prst="rect">
            <a:avLst/>
          </a:prstGeom>
          <a:noFill/>
        </p:spPr>
        <p:txBody>
          <a:bodyPr wrap="square" rtlCol="0">
            <a:spAutoFit/>
          </a:bodyPr>
          <a:lstStyle/>
          <a:p>
            <a:r>
              <a:rPr lang="pt-BR" dirty="0"/>
              <a:t>Caso Não Trivial 2</a:t>
            </a:r>
          </a:p>
        </p:txBody>
      </p:sp>
      <p:sp>
        <p:nvSpPr>
          <p:cNvPr id="16" name="CaixaDeTexto 15">
            <a:extLst>
              <a:ext uri="{FF2B5EF4-FFF2-40B4-BE49-F238E27FC236}">
                <a16:creationId xmlns:a16="http://schemas.microsoft.com/office/drawing/2014/main" id="{96EA6FF8-169D-4307-BDA0-7A289A4549AD}"/>
              </a:ext>
            </a:extLst>
          </p:cNvPr>
          <p:cNvSpPr txBox="1"/>
          <p:nvPr/>
        </p:nvSpPr>
        <p:spPr>
          <a:xfrm>
            <a:off x="7858397" y="4287681"/>
            <a:ext cx="652743" cy="369332"/>
          </a:xfrm>
          <a:prstGeom prst="rect">
            <a:avLst/>
          </a:prstGeom>
          <a:noFill/>
        </p:spPr>
        <p:txBody>
          <a:bodyPr wrap="none" rtlCol="0">
            <a:spAutoFit/>
          </a:bodyPr>
          <a:lstStyle/>
          <a:p>
            <a:r>
              <a:rPr lang="pt-BR" dirty="0"/>
              <a:t>0000</a:t>
            </a:r>
          </a:p>
        </p:txBody>
      </p:sp>
      <p:grpSp>
        <p:nvGrpSpPr>
          <p:cNvPr id="22" name="Agrupar 21">
            <a:extLst>
              <a:ext uri="{FF2B5EF4-FFF2-40B4-BE49-F238E27FC236}">
                <a16:creationId xmlns:a16="http://schemas.microsoft.com/office/drawing/2014/main" id="{11A92625-AA33-4A4E-909B-5A63FE9241E3}"/>
              </a:ext>
            </a:extLst>
          </p:cNvPr>
          <p:cNvGrpSpPr/>
          <p:nvPr/>
        </p:nvGrpSpPr>
        <p:grpSpPr>
          <a:xfrm rot="476125">
            <a:off x="7201685" y="2937233"/>
            <a:ext cx="817873" cy="1383941"/>
            <a:chOff x="7231381" y="2511083"/>
            <a:chExt cx="2938973" cy="1645920"/>
          </a:xfrm>
          <a:solidFill>
            <a:srgbClr val="FFFF00"/>
          </a:solidFill>
        </p:grpSpPr>
        <p:cxnSp>
          <p:nvCxnSpPr>
            <p:cNvPr id="5" name="Conector reto 4">
              <a:extLst>
                <a:ext uri="{FF2B5EF4-FFF2-40B4-BE49-F238E27FC236}">
                  <a16:creationId xmlns:a16="http://schemas.microsoft.com/office/drawing/2014/main" id="{8D79CC1C-BB61-49FB-B7A7-193C98ADABB4}"/>
                </a:ext>
              </a:extLst>
            </p:cNvPr>
            <p:cNvCxnSpPr>
              <a:cxnSpLocks/>
            </p:cNvCxnSpPr>
            <p:nvPr/>
          </p:nvCxnSpPr>
          <p:spPr>
            <a:xfrm>
              <a:off x="7343335" y="2588455"/>
              <a:ext cx="2715065" cy="1491176"/>
            </a:xfrm>
            <a:prstGeom prst="line">
              <a:avLst/>
            </a:prstGeom>
            <a:grpFill/>
            <a:ln>
              <a:solidFill>
                <a:srgbClr val="FFC000"/>
              </a:solidFill>
            </a:ln>
          </p:spPr>
          <p:style>
            <a:lnRef idx="1">
              <a:schemeClr val="accent1"/>
            </a:lnRef>
            <a:fillRef idx="0">
              <a:schemeClr val="accent1"/>
            </a:fillRef>
            <a:effectRef idx="0">
              <a:schemeClr val="accent1"/>
            </a:effectRef>
            <a:fontRef idx="minor">
              <a:schemeClr val="tx1"/>
            </a:fontRef>
          </p:style>
        </p:cxnSp>
        <p:sp>
          <p:nvSpPr>
            <p:cNvPr id="6" name="Fluxograma: Conector 5">
              <a:extLst>
                <a:ext uri="{FF2B5EF4-FFF2-40B4-BE49-F238E27FC236}">
                  <a16:creationId xmlns:a16="http://schemas.microsoft.com/office/drawing/2014/main" id="{64CE220F-B42A-4CE0-9B87-7687B77EE195}"/>
                </a:ext>
              </a:extLst>
            </p:cNvPr>
            <p:cNvSpPr/>
            <p:nvPr/>
          </p:nvSpPr>
          <p:spPr>
            <a:xfrm>
              <a:off x="7231381" y="2511083"/>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Fluxograma: Conector 7">
              <a:extLst>
                <a:ext uri="{FF2B5EF4-FFF2-40B4-BE49-F238E27FC236}">
                  <a16:creationId xmlns:a16="http://schemas.microsoft.com/office/drawing/2014/main" id="{F5BCC1C3-15A8-4A64-A22D-9FBD6AB2BE3E}"/>
                </a:ext>
              </a:extLst>
            </p:cNvPr>
            <p:cNvSpPr/>
            <p:nvPr/>
          </p:nvSpPr>
          <p:spPr>
            <a:xfrm>
              <a:off x="9946447" y="4002259"/>
              <a:ext cx="223907" cy="154744"/>
            </a:xfrm>
            <a:prstGeom prst="flowChartConnector">
              <a:avLst/>
            </a:prstGeom>
            <a:grp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9153408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5A7FBC-9B15-447C-B467-58B65786F8D8}"/>
              </a:ext>
            </a:extLst>
          </p:cNvPr>
          <p:cNvSpPr>
            <a:spLocks noGrp="1"/>
          </p:cNvSpPr>
          <p:nvPr>
            <p:ph type="title"/>
          </p:nvPr>
        </p:nvSpPr>
        <p:spPr/>
        <p:txBody>
          <a:bodyPr/>
          <a:lstStyle/>
          <a:p>
            <a:r>
              <a:rPr lang="pt-BR" dirty="0"/>
              <a:t>Algoritmo de Cohen-Sutherland 2D</a:t>
            </a:r>
          </a:p>
        </p:txBody>
      </p:sp>
      <p:sp>
        <p:nvSpPr>
          <p:cNvPr id="3" name="Espaço Reservado para Conteúdo 2">
            <a:extLst>
              <a:ext uri="{FF2B5EF4-FFF2-40B4-BE49-F238E27FC236}">
                <a16:creationId xmlns:a16="http://schemas.microsoft.com/office/drawing/2014/main" id="{E434D1B3-260B-4514-8908-B008C5E95D94}"/>
              </a:ext>
            </a:extLst>
          </p:cNvPr>
          <p:cNvSpPr>
            <a:spLocks noGrp="1"/>
          </p:cNvSpPr>
          <p:nvPr>
            <p:ph idx="1"/>
          </p:nvPr>
        </p:nvSpPr>
        <p:spPr/>
        <p:txBody>
          <a:bodyPr/>
          <a:lstStyle/>
          <a:p>
            <a:r>
              <a:rPr lang="pt-BR" dirty="0"/>
              <a:t>Dado um segmento de reta definido por P1 =(x1, y1) e P2 = (x2, y2):</a:t>
            </a:r>
          </a:p>
          <a:p>
            <a:pPr marL="914400" lvl="1" indent="-457200">
              <a:buFont typeface="+mj-lt"/>
              <a:buAutoNum type="arabicPeriod"/>
            </a:pPr>
            <a:r>
              <a:rPr lang="pt-BR" dirty="0"/>
              <a:t>Inicialmente cada ponto extremo do segmento de reta recebe um código binário de 4 dígitos</a:t>
            </a:r>
          </a:p>
          <a:p>
            <a:pPr marL="914400" lvl="1" indent="-457200">
              <a:buFont typeface="+mj-lt"/>
              <a:buAutoNum type="arabicPeriod"/>
            </a:pPr>
            <a:r>
              <a:rPr lang="pt-BR" dirty="0"/>
              <a:t>Os testes triviais são realizados</a:t>
            </a:r>
          </a:p>
          <a:p>
            <a:pPr marL="1371600" lvl="2" indent="-457200">
              <a:buFont typeface="+mj-lt"/>
              <a:buAutoNum type="arabicPeriod"/>
            </a:pPr>
            <a:r>
              <a:rPr lang="pt-BR" dirty="0"/>
              <a:t>Se ambos os códigos forem 0000, o segmento de reta está no interior da janela, continuando no pipeline gráfico.</a:t>
            </a:r>
          </a:p>
          <a:p>
            <a:pPr marL="1371600" lvl="2" indent="-457200">
              <a:buFont typeface="+mj-lt"/>
              <a:buAutoNum type="arabicPeriod"/>
            </a:pPr>
            <a:r>
              <a:rPr lang="pt-BR" dirty="0"/>
              <a:t>Se ambos os códigos tiverem 1 em um mesmo bit, isso significa que o segmento de reta está completamente fora da janela de visualização, pela aresta associada a tal bit. Tal segmento pode ser descartado e eliminado do fluxo de primitivas.</a:t>
            </a:r>
          </a:p>
          <a:p>
            <a:pPr marL="914400" lvl="1" indent="-457200">
              <a:buFont typeface="+mj-lt"/>
              <a:buAutoNum type="arabicPeriod"/>
            </a:pPr>
            <a:r>
              <a:rPr lang="pt-BR" dirty="0"/>
              <a:t>Segmentos não triviais devem ser recortados na posição de cruzamento com a aresta da janela antes de ser encaminhado às demais etapas de processamento gráfico. </a:t>
            </a:r>
          </a:p>
        </p:txBody>
      </p:sp>
    </p:spTree>
    <p:extLst>
      <p:ext uri="{BB962C8B-B14F-4D97-AF65-F5344CB8AC3E}">
        <p14:creationId xmlns:p14="http://schemas.microsoft.com/office/powerpoint/2010/main" val="9025155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5A7FBC-9B15-447C-B467-58B65786F8D8}"/>
              </a:ext>
            </a:extLst>
          </p:cNvPr>
          <p:cNvSpPr>
            <a:spLocks noGrp="1"/>
          </p:cNvSpPr>
          <p:nvPr>
            <p:ph type="title"/>
          </p:nvPr>
        </p:nvSpPr>
        <p:spPr/>
        <p:txBody>
          <a:bodyPr/>
          <a:lstStyle/>
          <a:p>
            <a:r>
              <a:rPr lang="pt-BR" dirty="0"/>
              <a:t>Algoritmo de Cohen-Sutherland 2D</a:t>
            </a:r>
          </a:p>
        </p:txBody>
      </p:sp>
      <p:sp>
        <p:nvSpPr>
          <p:cNvPr id="3" name="Espaço Reservado para Conteúdo 2">
            <a:extLst>
              <a:ext uri="{FF2B5EF4-FFF2-40B4-BE49-F238E27FC236}">
                <a16:creationId xmlns:a16="http://schemas.microsoft.com/office/drawing/2014/main" id="{E434D1B3-260B-4514-8908-B008C5E95D94}"/>
              </a:ext>
            </a:extLst>
          </p:cNvPr>
          <p:cNvSpPr>
            <a:spLocks noGrp="1"/>
          </p:cNvSpPr>
          <p:nvPr>
            <p:ph idx="1"/>
          </p:nvPr>
        </p:nvSpPr>
        <p:spPr/>
        <p:txBody>
          <a:bodyPr/>
          <a:lstStyle/>
          <a:p>
            <a:r>
              <a:rPr lang="pt-BR" dirty="0"/>
              <a:t>Dado um segmento de reta definido por P1 =(x1, y1) e P2 = (x2, y2):</a:t>
            </a:r>
          </a:p>
          <a:p>
            <a:pPr marL="457200" lvl="1" indent="0">
              <a:buNone/>
            </a:pPr>
            <a:r>
              <a:rPr lang="pt-BR" dirty="0"/>
              <a:t>3. Tratamento dos segmentos não triviais:</a:t>
            </a:r>
          </a:p>
          <a:p>
            <a:pPr lvl="2"/>
            <a:r>
              <a:rPr lang="pt-BR" dirty="0"/>
              <a:t>Lê-se o código do terminal em busca de uma aresta com valor 1.</a:t>
            </a:r>
          </a:p>
          <a:p>
            <a:pPr lvl="2"/>
            <a:r>
              <a:rPr lang="pt-BR" dirty="0"/>
              <a:t>Calcula-se a intersecção do segmento de reta com a janela de visualização em relação à aresta correspondente ao bit. O ponto terminal avaliado é substituído pelo novo ponto de intersecção e o algoritmo recomeça sua análise com o segmento de reta formado entre o ponto de intersecção e o outro ponto terminal. </a:t>
            </a:r>
          </a:p>
          <a:p>
            <a:pPr lvl="1"/>
            <a:r>
              <a:rPr lang="pt-BR" dirty="0"/>
              <a:t>O algoritmo se repete até que o segmento de reta produzido seja um caso trivial.</a:t>
            </a:r>
          </a:p>
        </p:txBody>
      </p:sp>
    </p:spTree>
    <p:extLst>
      <p:ext uri="{BB962C8B-B14F-4D97-AF65-F5344CB8AC3E}">
        <p14:creationId xmlns:p14="http://schemas.microsoft.com/office/powerpoint/2010/main" val="267292972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EBFC48-0691-4FD2-A002-AA9F5E8BB634}"/>
              </a:ext>
            </a:extLst>
          </p:cNvPr>
          <p:cNvSpPr>
            <a:spLocks noGrp="1"/>
          </p:cNvSpPr>
          <p:nvPr>
            <p:ph type="title"/>
          </p:nvPr>
        </p:nvSpPr>
        <p:spPr/>
        <p:txBody>
          <a:bodyPr/>
          <a:lstStyle/>
          <a:p>
            <a:r>
              <a:rPr lang="pt-BR" dirty="0"/>
              <a:t>Algoritmo de Cohen-Sutherland 3D</a:t>
            </a:r>
          </a:p>
        </p:txBody>
      </p:sp>
      <p:sp>
        <p:nvSpPr>
          <p:cNvPr id="3" name="Espaço Reservado para Conteúdo 2">
            <a:extLst>
              <a:ext uri="{FF2B5EF4-FFF2-40B4-BE49-F238E27FC236}">
                <a16:creationId xmlns:a16="http://schemas.microsoft.com/office/drawing/2014/main" id="{97421A9A-280C-4A2F-8981-05A6EFDFFBA5}"/>
              </a:ext>
            </a:extLst>
          </p:cNvPr>
          <p:cNvSpPr>
            <a:spLocks noGrp="1"/>
          </p:cNvSpPr>
          <p:nvPr>
            <p:ph idx="1"/>
          </p:nvPr>
        </p:nvSpPr>
        <p:spPr/>
        <p:txBody>
          <a:bodyPr/>
          <a:lstStyle/>
          <a:p>
            <a:r>
              <a:rPr lang="pt-BR" dirty="0"/>
              <a:t>No espaço normalizado, planos dividem o volume de visualização em 27 regiões. Usa-se um código de 6 bits.</a:t>
            </a:r>
          </a:p>
        </p:txBody>
      </p:sp>
      <p:pic>
        <p:nvPicPr>
          <p:cNvPr id="4" name="Imagem 3">
            <a:extLst>
              <a:ext uri="{FF2B5EF4-FFF2-40B4-BE49-F238E27FC236}">
                <a16:creationId xmlns:a16="http://schemas.microsoft.com/office/drawing/2014/main" id="{52319E25-D970-4B0F-A84A-B716493F9F72}"/>
              </a:ext>
            </a:extLst>
          </p:cNvPr>
          <p:cNvPicPr>
            <a:picLocks noChangeAspect="1"/>
          </p:cNvPicPr>
          <p:nvPr/>
        </p:nvPicPr>
        <p:blipFill>
          <a:blip r:embed="rId2"/>
          <a:stretch>
            <a:fillRect/>
          </a:stretch>
        </p:blipFill>
        <p:spPr>
          <a:xfrm>
            <a:off x="4992053" y="3118241"/>
            <a:ext cx="3285286" cy="2663581"/>
          </a:xfrm>
          <a:prstGeom prst="rect">
            <a:avLst/>
          </a:prstGeom>
        </p:spPr>
      </p:pic>
    </p:spTree>
    <p:extLst>
      <p:ext uri="{BB962C8B-B14F-4D97-AF65-F5344CB8AC3E}">
        <p14:creationId xmlns:p14="http://schemas.microsoft.com/office/powerpoint/2010/main" val="6348150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1E2D32-9246-45EF-91B2-C4E841378630}"/>
              </a:ext>
            </a:extLst>
          </p:cNvPr>
          <p:cNvSpPr>
            <a:spLocks noGrp="1"/>
          </p:cNvSpPr>
          <p:nvPr>
            <p:ph type="title"/>
          </p:nvPr>
        </p:nvSpPr>
        <p:spPr/>
        <p:txBody>
          <a:bodyPr/>
          <a:lstStyle/>
          <a:p>
            <a:r>
              <a:rPr lang="pt-BR" dirty="0"/>
              <a:t>Algoritmo de Cohen-Sutherland</a:t>
            </a:r>
          </a:p>
        </p:txBody>
      </p:sp>
      <p:sp>
        <p:nvSpPr>
          <p:cNvPr id="3" name="Espaço Reservado para Conteúdo 2">
            <a:extLst>
              <a:ext uri="{FF2B5EF4-FFF2-40B4-BE49-F238E27FC236}">
                <a16:creationId xmlns:a16="http://schemas.microsoft.com/office/drawing/2014/main" id="{DCE2ECEB-5A56-4B85-A261-E8F1686DEA5B}"/>
              </a:ext>
            </a:extLst>
          </p:cNvPr>
          <p:cNvSpPr>
            <a:spLocks noGrp="1"/>
          </p:cNvSpPr>
          <p:nvPr>
            <p:ph idx="1"/>
          </p:nvPr>
        </p:nvSpPr>
        <p:spPr/>
        <p:txBody>
          <a:bodyPr/>
          <a:lstStyle/>
          <a:p>
            <a:r>
              <a:rPr lang="pt-BR" dirty="0"/>
              <a:t>Outro problema: Recorte de polígonos não-convexos.</a:t>
            </a:r>
          </a:p>
        </p:txBody>
      </p:sp>
      <p:pic>
        <p:nvPicPr>
          <p:cNvPr id="4" name="Imagem 3">
            <a:extLst>
              <a:ext uri="{FF2B5EF4-FFF2-40B4-BE49-F238E27FC236}">
                <a16:creationId xmlns:a16="http://schemas.microsoft.com/office/drawing/2014/main" id="{330FA987-2C34-454D-BE75-EF299AC25307}"/>
              </a:ext>
            </a:extLst>
          </p:cNvPr>
          <p:cNvPicPr>
            <a:picLocks noChangeAspect="1"/>
          </p:cNvPicPr>
          <p:nvPr/>
        </p:nvPicPr>
        <p:blipFill>
          <a:blip r:embed="rId2"/>
          <a:stretch>
            <a:fillRect/>
          </a:stretch>
        </p:blipFill>
        <p:spPr>
          <a:xfrm>
            <a:off x="2757487" y="2701131"/>
            <a:ext cx="6677025" cy="2600325"/>
          </a:xfrm>
          <a:prstGeom prst="rect">
            <a:avLst/>
          </a:prstGeom>
        </p:spPr>
      </p:pic>
    </p:spTree>
    <p:extLst>
      <p:ext uri="{BB962C8B-B14F-4D97-AF65-F5344CB8AC3E}">
        <p14:creationId xmlns:p14="http://schemas.microsoft.com/office/powerpoint/2010/main" val="27712816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6092EE-C7FA-4E2A-BF40-506A5E90F94F}"/>
              </a:ext>
            </a:extLst>
          </p:cNvPr>
          <p:cNvSpPr>
            <a:spLocks noGrp="1"/>
          </p:cNvSpPr>
          <p:nvPr>
            <p:ph type="title"/>
          </p:nvPr>
        </p:nvSpPr>
        <p:spPr/>
        <p:txBody>
          <a:bodyPr/>
          <a:lstStyle/>
          <a:p>
            <a:r>
              <a:rPr lang="pt-BR" dirty="0"/>
              <a:t>Algoritmo de Sutherland-</a:t>
            </a:r>
            <a:r>
              <a:rPr lang="pt-BR" dirty="0" err="1"/>
              <a:t>Hodgman</a:t>
            </a:r>
            <a:endParaRPr lang="pt-BR" dirty="0"/>
          </a:p>
        </p:txBody>
      </p:sp>
      <p:pic>
        <p:nvPicPr>
          <p:cNvPr id="4" name="Imagem 3">
            <a:extLst>
              <a:ext uri="{FF2B5EF4-FFF2-40B4-BE49-F238E27FC236}">
                <a16:creationId xmlns:a16="http://schemas.microsoft.com/office/drawing/2014/main" id="{7607A0BE-263F-46DE-9CB1-67D79B9CB671}"/>
              </a:ext>
            </a:extLst>
          </p:cNvPr>
          <p:cNvPicPr>
            <a:picLocks noChangeAspect="1"/>
          </p:cNvPicPr>
          <p:nvPr/>
        </p:nvPicPr>
        <p:blipFill>
          <a:blip r:embed="rId2"/>
          <a:stretch>
            <a:fillRect/>
          </a:stretch>
        </p:blipFill>
        <p:spPr>
          <a:xfrm>
            <a:off x="1221682" y="2408442"/>
            <a:ext cx="9748635" cy="2822698"/>
          </a:xfrm>
          <a:prstGeom prst="rect">
            <a:avLst/>
          </a:prstGeom>
        </p:spPr>
      </p:pic>
    </p:spTree>
    <p:extLst>
      <p:ext uri="{BB962C8B-B14F-4D97-AF65-F5344CB8AC3E}">
        <p14:creationId xmlns:p14="http://schemas.microsoft.com/office/powerpoint/2010/main" val="14639226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ítulo 5">
            <a:extLst>
              <a:ext uri="{FF2B5EF4-FFF2-40B4-BE49-F238E27FC236}">
                <a16:creationId xmlns:a16="http://schemas.microsoft.com/office/drawing/2014/main" id="{9A3C11AF-66B8-459A-B567-145C1A3C7A70}"/>
              </a:ext>
            </a:extLst>
          </p:cNvPr>
          <p:cNvSpPr>
            <a:spLocks noGrp="1"/>
          </p:cNvSpPr>
          <p:nvPr>
            <p:ph type="title"/>
          </p:nvPr>
        </p:nvSpPr>
        <p:spPr>
          <a:xfrm>
            <a:off x="2555631" y="1441938"/>
            <a:ext cx="7080738" cy="3974124"/>
          </a:xfrm>
        </p:spPr>
        <p:txBody>
          <a:bodyPr>
            <a:normAutofit/>
          </a:bodyPr>
          <a:lstStyle/>
          <a:p>
            <a:pPr algn="ctr"/>
            <a:r>
              <a:rPr lang="pt-BR" sz="5400" dirty="0">
                <a:solidFill>
                  <a:schemeClr val="bg1">
                    <a:lumMod val="95000"/>
                    <a:lumOff val="5000"/>
                  </a:schemeClr>
                </a:solidFill>
              </a:rPr>
              <a:t>Eliminação de Faces Ocultas pela Orientação em Relação ao Observador</a:t>
            </a:r>
          </a:p>
        </p:txBody>
      </p:sp>
    </p:spTree>
    <p:extLst>
      <p:ext uri="{BB962C8B-B14F-4D97-AF65-F5344CB8AC3E}">
        <p14:creationId xmlns:p14="http://schemas.microsoft.com/office/powerpoint/2010/main" val="64222443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CEA0D0-EC36-4547-88A4-7FC34C9922F6}"/>
              </a:ext>
            </a:extLst>
          </p:cNvPr>
          <p:cNvSpPr>
            <a:spLocks noGrp="1"/>
          </p:cNvSpPr>
          <p:nvPr>
            <p:ph type="title"/>
          </p:nvPr>
        </p:nvSpPr>
        <p:spPr/>
        <p:txBody>
          <a:bodyPr/>
          <a:lstStyle/>
          <a:p>
            <a:r>
              <a:rPr lang="pt-BR" dirty="0"/>
              <a:t>Traçado de Retas</a:t>
            </a:r>
          </a:p>
        </p:txBody>
      </p:sp>
      <p:pic>
        <p:nvPicPr>
          <p:cNvPr id="4" name="Imagem 3">
            <a:extLst>
              <a:ext uri="{FF2B5EF4-FFF2-40B4-BE49-F238E27FC236}">
                <a16:creationId xmlns:a16="http://schemas.microsoft.com/office/drawing/2014/main" id="{5A183EC8-7A30-464F-A47A-345544E8BCDE}"/>
              </a:ext>
            </a:extLst>
          </p:cNvPr>
          <p:cNvPicPr>
            <a:picLocks noChangeAspect="1"/>
          </p:cNvPicPr>
          <p:nvPr/>
        </p:nvPicPr>
        <p:blipFill>
          <a:blip r:embed="rId2"/>
          <a:stretch>
            <a:fillRect/>
          </a:stretch>
        </p:blipFill>
        <p:spPr>
          <a:xfrm>
            <a:off x="3767797" y="1363219"/>
            <a:ext cx="4656406" cy="5017114"/>
          </a:xfrm>
          <a:prstGeom prst="rect">
            <a:avLst/>
          </a:prstGeom>
        </p:spPr>
      </p:pic>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4A89CE80-8BF1-45DB-870D-951964353E73}"/>
                  </a:ext>
                </a:extLst>
              </p:cNvPr>
              <p:cNvSpPr txBox="1"/>
              <p:nvPr/>
            </p:nvSpPr>
            <p:spPr>
              <a:xfrm>
                <a:off x="5261317" y="1167468"/>
                <a:ext cx="3938001" cy="523220"/>
              </a:xfrm>
              <a:prstGeom prst="rect">
                <a:avLst/>
              </a:prstGeom>
              <a:noFill/>
            </p:spPr>
            <p:txBody>
              <a:bodyPr wrap="none" rtlCol="0">
                <a:spAutoFit/>
              </a:bodyPr>
              <a:lstStyle/>
              <a:p>
                <a14:m>
                  <m:oMath xmlns:m="http://schemas.openxmlformats.org/officeDocument/2006/math">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𝑟</m:t>
                        </m:r>
                      </m:e>
                      <m:sub>
                        <m:r>
                          <a:rPr lang="pt-BR" sz="2800" b="0" i="1" smtClean="0">
                            <a:latin typeface="Cambria Math" panose="02040503050406030204" pitchFamily="18" charset="0"/>
                          </a:rPr>
                          <m:t>1</m:t>
                        </m:r>
                      </m:sub>
                    </m:sSub>
                    <m:r>
                      <a:rPr lang="pt-BR" sz="2800" b="0" i="1" smtClean="0">
                        <a:latin typeface="Cambria Math" panose="02040503050406030204" pitchFamily="18" charset="0"/>
                      </a:rPr>
                      <m:t>:</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𝑦</m:t>
                        </m:r>
                        <m:r>
                          <a:rPr lang="pt-BR" sz="2800" b="0" i="1" smtClean="0">
                            <a:latin typeface="Cambria Math" panose="02040503050406030204" pitchFamily="18" charset="0"/>
                          </a:rPr>
                          <m:t>=</m:t>
                        </m:r>
                        <m:r>
                          <a:rPr lang="pt-BR" sz="2800" b="0" i="1" smtClean="0">
                            <a:latin typeface="Cambria Math" panose="02040503050406030204" pitchFamily="18" charset="0"/>
                          </a:rPr>
                          <m:t>𝑚</m:t>
                        </m:r>
                      </m:e>
                      <m:sub>
                        <m:r>
                          <a:rPr lang="pt-BR" sz="2800" b="0" i="1" smtClean="0">
                            <a:latin typeface="Cambria Math" panose="02040503050406030204" pitchFamily="18" charset="0"/>
                          </a:rPr>
                          <m:t>1</m:t>
                        </m:r>
                      </m:sub>
                    </m:sSub>
                    <m:r>
                      <a:rPr lang="pt-BR" sz="2800" b="0" i="1" smtClean="0">
                        <a:latin typeface="Cambria Math" panose="02040503050406030204" pitchFamily="18" charset="0"/>
                      </a:rPr>
                      <m:t>𝑥</m:t>
                    </m:r>
                    <m:r>
                      <a:rPr lang="pt-BR" sz="2800" b="0" i="1" smtClean="0">
                        <a:latin typeface="Cambria Math" panose="02040503050406030204" pitchFamily="18" charset="0"/>
                      </a:rPr>
                      <m:t>+</m:t>
                    </m:r>
                    <m:r>
                      <a:rPr lang="pt-BR" sz="2800" b="0" i="1" smtClean="0">
                        <a:latin typeface="Cambria Math" panose="02040503050406030204" pitchFamily="18" charset="0"/>
                      </a:rPr>
                      <m:t>𝑏</m:t>
                    </m:r>
                    <m:r>
                      <a:rPr lang="pt-BR" sz="2800" b="0" i="1" smtClean="0">
                        <a:latin typeface="Cambria Math" panose="02040503050406030204" pitchFamily="18" charset="0"/>
                      </a:rPr>
                      <m:t>, </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𝑚</m:t>
                        </m:r>
                      </m:e>
                      <m:sub>
                        <m:r>
                          <a:rPr lang="pt-BR" sz="2800" b="0" i="1" smtClean="0">
                            <a:latin typeface="Cambria Math" panose="02040503050406030204" pitchFamily="18" charset="0"/>
                          </a:rPr>
                          <m:t>1</m:t>
                        </m:r>
                      </m:sub>
                    </m:sSub>
                    <m:r>
                      <a:rPr lang="pt-BR" sz="2800" b="0" i="1" smtClean="0">
                        <a:latin typeface="Cambria Math" panose="02040503050406030204" pitchFamily="18" charset="0"/>
                      </a:rPr>
                      <m:t>&gt;1</m:t>
                    </m:r>
                  </m:oMath>
                </a14:m>
                <a:r>
                  <a:rPr lang="pt-BR" sz="2800" dirty="0"/>
                  <a:t> </a:t>
                </a:r>
              </a:p>
            </p:txBody>
          </p:sp>
        </mc:Choice>
        <mc:Fallback xmlns="">
          <p:sp>
            <p:nvSpPr>
              <p:cNvPr id="5" name="CaixaDeTexto 4">
                <a:extLst>
                  <a:ext uri="{FF2B5EF4-FFF2-40B4-BE49-F238E27FC236}">
                    <a16:creationId xmlns:a16="http://schemas.microsoft.com/office/drawing/2014/main" id="{4A89CE80-8BF1-45DB-870D-951964353E73}"/>
                  </a:ext>
                </a:extLst>
              </p:cNvPr>
              <p:cNvSpPr txBox="1">
                <a:spLocks noRot="1" noChangeAspect="1" noMove="1" noResize="1" noEditPoints="1" noAdjustHandles="1" noChangeArrowheads="1" noChangeShapeType="1" noTextEdit="1"/>
              </p:cNvSpPr>
              <p:nvPr/>
            </p:nvSpPr>
            <p:spPr>
              <a:xfrm>
                <a:off x="5261317" y="1167468"/>
                <a:ext cx="3938001" cy="52322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EC66EE9-3E00-4B37-95D2-B93E81ABA76D}"/>
                  </a:ext>
                </a:extLst>
              </p:cNvPr>
              <p:cNvSpPr txBox="1"/>
              <p:nvPr/>
            </p:nvSpPr>
            <p:spPr>
              <a:xfrm>
                <a:off x="8241323" y="4330354"/>
                <a:ext cx="3866271" cy="523220"/>
              </a:xfrm>
              <a:prstGeom prst="rect">
                <a:avLst/>
              </a:prstGeom>
              <a:noFill/>
            </p:spPr>
            <p:txBody>
              <a:bodyPr wrap="square" rtlCol="0">
                <a:spAutoFit/>
              </a:bodyPr>
              <a:lstStyle/>
              <a:p>
                <a14:m>
                  <m:oMath xmlns:m="http://schemas.openxmlformats.org/officeDocument/2006/math">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𝑟</m:t>
                        </m:r>
                      </m:e>
                      <m:sub>
                        <m:r>
                          <a:rPr lang="pt-BR" sz="2800" b="0" i="1" smtClean="0">
                            <a:latin typeface="Cambria Math" panose="02040503050406030204" pitchFamily="18" charset="0"/>
                          </a:rPr>
                          <m:t>3</m:t>
                        </m:r>
                      </m:sub>
                    </m:sSub>
                    <m:r>
                      <a:rPr lang="pt-BR" sz="2800" b="0" i="1" smtClean="0">
                        <a:latin typeface="Cambria Math" panose="02040503050406030204" pitchFamily="18" charset="0"/>
                      </a:rPr>
                      <m:t>:</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𝑦</m:t>
                        </m:r>
                        <m:r>
                          <a:rPr lang="pt-BR" sz="2800" b="0" i="1" smtClean="0">
                            <a:latin typeface="Cambria Math" panose="02040503050406030204" pitchFamily="18" charset="0"/>
                          </a:rPr>
                          <m:t>=</m:t>
                        </m:r>
                        <m:r>
                          <a:rPr lang="pt-BR" sz="2800" b="0" i="1" smtClean="0">
                            <a:latin typeface="Cambria Math" panose="02040503050406030204" pitchFamily="18" charset="0"/>
                          </a:rPr>
                          <m:t>𝑚</m:t>
                        </m:r>
                      </m:e>
                      <m:sub>
                        <m:r>
                          <a:rPr lang="pt-BR" sz="2800" b="0" i="1" smtClean="0">
                            <a:latin typeface="Cambria Math" panose="02040503050406030204" pitchFamily="18" charset="0"/>
                          </a:rPr>
                          <m:t>3</m:t>
                        </m:r>
                      </m:sub>
                    </m:sSub>
                    <m:r>
                      <a:rPr lang="pt-BR" sz="2800" b="0" i="1" smtClean="0">
                        <a:latin typeface="Cambria Math" panose="02040503050406030204" pitchFamily="18" charset="0"/>
                      </a:rPr>
                      <m:t>𝑥</m:t>
                    </m:r>
                    <m:r>
                      <a:rPr lang="pt-BR" sz="2800" b="0" i="1" smtClean="0">
                        <a:latin typeface="Cambria Math" panose="02040503050406030204" pitchFamily="18" charset="0"/>
                      </a:rPr>
                      <m:t>+</m:t>
                    </m:r>
                    <m:r>
                      <a:rPr lang="pt-BR" sz="2800" b="0" i="1" smtClean="0">
                        <a:latin typeface="Cambria Math" panose="02040503050406030204" pitchFamily="18" charset="0"/>
                      </a:rPr>
                      <m:t>𝑏</m:t>
                    </m:r>
                    <m:r>
                      <a:rPr lang="pt-BR" sz="2800" b="0" i="1" smtClean="0">
                        <a:latin typeface="Cambria Math" panose="02040503050406030204" pitchFamily="18" charset="0"/>
                      </a:rPr>
                      <m:t>, </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𝑚</m:t>
                        </m:r>
                      </m:e>
                      <m:sub>
                        <m:r>
                          <a:rPr lang="pt-BR" sz="2800" b="0" i="1" smtClean="0">
                            <a:latin typeface="Cambria Math" panose="02040503050406030204" pitchFamily="18" charset="0"/>
                          </a:rPr>
                          <m:t>3</m:t>
                        </m:r>
                      </m:sub>
                    </m:sSub>
                    <m:r>
                      <a:rPr lang="pt-BR" sz="2800" b="0" i="1" smtClean="0">
                        <a:latin typeface="Cambria Math" panose="02040503050406030204" pitchFamily="18" charset="0"/>
                      </a:rPr>
                      <m:t>&lt;1</m:t>
                    </m:r>
                  </m:oMath>
                </a14:m>
                <a:r>
                  <a:rPr lang="pt-BR" sz="2800" dirty="0"/>
                  <a:t> </a:t>
                </a:r>
              </a:p>
            </p:txBody>
          </p:sp>
        </mc:Choice>
        <mc:Fallback xmlns="">
          <p:sp>
            <p:nvSpPr>
              <p:cNvPr id="6" name="CaixaDeTexto 5">
                <a:extLst>
                  <a:ext uri="{FF2B5EF4-FFF2-40B4-BE49-F238E27FC236}">
                    <a16:creationId xmlns:a16="http://schemas.microsoft.com/office/drawing/2014/main" id="{DEC66EE9-3E00-4B37-95D2-B93E81ABA76D}"/>
                  </a:ext>
                </a:extLst>
              </p:cNvPr>
              <p:cNvSpPr txBox="1">
                <a:spLocks noRot="1" noChangeAspect="1" noMove="1" noResize="1" noEditPoints="1" noAdjustHandles="1" noChangeArrowheads="1" noChangeShapeType="1" noTextEdit="1"/>
              </p:cNvSpPr>
              <p:nvPr/>
            </p:nvSpPr>
            <p:spPr>
              <a:xfrm>
                <a:off x="8241323" y="4330354"/>
                <a:ext cx="3866271" cy="523220"/>
              </a:xfrm>
              <a:prstGeom prst="rect">
                <a:avLst/>
              </a:prstGeom>
              <a:blipFill>
                <a:blip r:embed="rId4"/>
                <a:stretch>
                  <a:fillRect/>
                </a:stretch>
              </a:blipFill>
            </p:spPr>
            <p:txBody>
              <a:bodyPr/>
              <a:lstStyle/>
              <a:p>
                <a:r>
                  <a:rPr lang="pt-BR">
                    <a:noFill/>
                  </a:rPr>
                  <a:t> </a:t>
                </a:r>
              </a:p>
            </p:txBody>
          </p:sp>
        </mc:Fallback>
      </mc:AlternateContent>
      <p:cxnSp>
        <p:nvCxnSpPr>
          <p:cNvPr id="8" name="Conector reto 7">
            <a:extLst>
              <a:ext uri="{FF2B5EF4-FFF2-40B4-BE49-F238E27FC236}">
                <a16:creationId xmlns:a16="http://schemas.microsoft.com/office/drawing/2014/main" id="{B56A0A07-F13D-43F9-923B-62732AB40624}"/>
              </a:ext>
            </a:extLst>
          </p:cNvPr>
          <p:cNvCxnSpPr>
            <a:cxnSpLocks/>
          </p:cNvCxnSpPr>
          <p:nvPr/>
        </p:nvCxnSpPr>
        <p:spPr>
          <a:xfrm flipV="1">
            <a:off x="4248443" y="1690688"/>
            <a:ext cx="4698609" cy="4344352"/>
          </a:xfrm>
          <a:prstGeom prst="line">
            <a:avLst/>
          </a:prstGeom>
          <a:ln w="57150">
            <a:solidFill>
              <a:srgbClr val="FF0000"/>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15436F92-E599-413A-8EB7-128B5CE35BE6}"/>
                  </a:ext>
                </a:extLst>
              </p:cNvPr>
              <p:cNvSpPr txBox="1"/>
              <p:nvPr/>
            </p:nvSpPr>
            <p:spPr>
              <a:xfrm>
                <a:off x="8009677" y="2266036"/>
                <a:ext cx="4097917" cy="523220"/>
              </a:xfrm>
              <a:prstGeom prst="rect">
                <a:avLst/>
              </a:prstGeom>
              <a:noFill/>
            </p:spPr>
            <p:txBody>
              <a:bodyPr wrap="none" rtlCol="0">
                <a:spAutoFit/>
              </a:bodyPr>
              <a:lstStyle/>
              <a:p>
                <a:r>
                  <a:rPr lang="pt-BR" sz="2800" dirty="0"/>
                  <a:t> </a:t>
                </a:r>
                <a14:m>
                  <m:oMath xmlns:m="http://schemas.openxmlformats.org/officeDocument/2006/math">
                    <m:sSub>
                      <m:sSubPr>
                        <m:ctrlPr>
                          <a:rPr lang="pt-BR" sz="2800" b="0" i="1" smtClean="0">
                            <a:latin typeface="Cambria Math" panose="02040503050406030204" pitchFamily="18" charset="0"/>
                          </a:rPr>
                        </m:ctrlPr>
                      </m:sSubPr>
                      <m:e>
                        <m:r>
                          <m:rPr>
                            <m:sty m:val="p"/>
                          </m:rPr>
                          <a:rPr lang="pt-BR" sz="2800">
                            <a:latin typeface="Cambria Math" panose="02040503050406030204" pitchFamily="18" charset="0"/>
                          </a:rPr>
                          <m:t>r</m:t>
                        </m:r>
                      </m:e>
                      <m:sub>
                        <m:r>
                          <a:rPr lang="pt-BR" sz="2800" b="0" i="0" smtClean="0">
                            <a:latin typeface="Cambria Math" panose="02040503050406030204" pitchFamily="18" charset="0"/>
                          </a:rPr>
                          <m:t>2</m:t>
                        </m:r>
                      </m:sub>
                    </m:sSub>
                    <m:r>
                      <a:rPr lang="pt-BR" sz="2800" b="0" i="0" smtClean="0">
                        <a:latin typeface="Cambria Math" panose="02040503050406030204" pitchFamily="18" charset="0"/>
                      </a:rPr>
                      <m:t>:</m:t>
                    </m:r>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𝑦</m:t>
                        </m:r>
                        <m:r>
                          <a:rPr lang="pt-BR" sz="2800" b="0" i="1" smtClean="0">
                            <a:latin typeface="Cambria Math" panose="02040503050406030204" pitchFamily="18" charset="0"/>
                          </a:rPr>
                          <m:t>=</m:t>
                        </m:r>
                        <m:r>
                          <a:rPr lang="pt-BR" sz="2800" b="0" i="1" smtClean="0">
                            <a:latin typeface="Cambria Math" panose="02040503050406030204" pitchFamily="18" charset="0"/>
                          </a:rPr>
                          <m:t>𝑚</m:t>
                        </m:r>
                      </m:e>
                      <m:sub>
                        <m:r>
                          <a:rPr lang="pt-BR" sz="2800" b="0" i="1" smtClean="0">
                            <a:latin typeface="Cambria Math" panose="02040503050406030204" pitchFamily="18" charset="0"/>
                          </a:rPr>
                          <m:t>2</m:t>
                        </m:r>
                      </m:sub>
                    </m:sSub>
                    <m:r>
                      <a:rPr lang="pt-BR" sz="2800" b="0" i="1" smtClean="0">
                        <a:latin typeface="Cambria Math" panose="02040503050406030204" pitchFamily="18" charset="0"/>
                      </a:rPr>
                      <m:t>𝑥</m:t>
                    </m:r>
                    <m:r>
                      <a:rPr lang="pt-BR" sz="2800" b="0" i="1" smtClean="0">
                        <a:latin typeface="Cambria Math" panose="02040503050406030204" pitchFamily="18" charset="0"/>
                      </a:rPr>
                      <m:t>+</m:t>
                    </m:r>
                    <m:r>
                      <a:rPr lang="pt-BR" sz="2800" b="0" i="1" smtClean="0">
                        <a:latin typeface="Cambria Math" panose="02040503050406030204" pitchFamily="18" charset="0"/>
                      </a:rPr>
                      <m:t>𝑏</m:t>
                    </m:r>
                  </m:oMath>
                </a14:m>
                <a:r>
                  <a:rPr lang="pt-BR" sz="2800" dirty="0"/>
                  <a:t>, </a:t>
                </a:r>
                <a14:m>
                  <m:oMath xmlns:m="http://schemas.openxmlformats.org/officeDocument/2006/math">
                    <m:sSub>
                      <m:sSubPr>
                        <m:ctrlPr>
                          <a:rPr lang="pt-BR" sz="2800" b="0" i="1" smtClean="0">
                            <a:latin typeface="Cambria Math" panose="02040503050406030204" pitchFamily="18" charset="0"/>
                          </a:rPr>
                        </m:ctrlPr>
                      </m:sSubPr>
                      <m:e>
                        <m:r>
                          <a:rPr lang="pt-BR" sz="2800" b="0" i="1" smtClean="0">
                            <a:latin typeface="Cambria Math" panose="02040503050406030204" pitchFamily="18" charset="0"/>
                          </a:rPr>
                          <m:t>𝑚</m:t>
                        </m:r>
                      </m:e>
                      <m:sub>
                        <m:r>
                          <a:rPr lang="pt-BR" sz="2800" b="0" i="1" smtClean="0">
                            <a:latin typeface="Cambria Math" panose="02040503050406030204" pitchFamily="18" charset="0"/>
                          </a:rPr>
                          <m:t>2</m:t>
                        </m:r>
                      </m:sub>
                    </m:sSub>
                    <m:r>
                      <a:rPr lang="pt-BR" sz="2800" b="0" i="1" smtClean="0">
                        <a:latin typeface="Cambria Math" panose="02040503050406030204" pitchFamily="18" charset="0"/>
                      </a:rPr>
                      <m:t>=1</m:t>
                    </m:r>
                  </m:oMath>
                </a14:m>
                <a:r>
                  <a:rPr lang="pt-BR" sz="2800" dirty="0"/>
                  <a:t> </a:t>
                </a:r>
              </a:p>
            </p:txBody>
          </p:sp>
        </mc:Choice>
        <mc:Fallback xmlns="">
          <p:sp>
            <p:nvSpPr>
              <p:cNvPr id="10" name="CaixaDeTexto 9">
                <a:extLst>
                  <a:ext uri="{FF2B5EF4-FFF2-40B4-BE49-F238E27FC236}">
                    <a16:creationId xmlns:a16="http://schemas.microsoft.com/office/drawing/2014/main" id="{15436F92-E599-413A-8EB7-128B5CE35BE6}"/>
                  </a:ext>
                </a:extLst>
              </p:cNvPr>
              <p:cNvSpPr txBox="1">
                <a:spLocks noRot="1" noChangeAspect="1" noMove="1" noResize="1" noEditPoints="1" noAdjustHandles="1" noChangeArrowheads="1" noChangeShapeType="1" noTextEdit="1"/>
              </p:cNvSpPr>
              <p:nvPr/>
            </p:nvSpPr>
            <p:spPr>
              <a:xfrm>
                <a:off x="8009677" y="2266036"/>
                <a:ext cx="4097917" cy="523220"/>
              </a:xfrm>
              <a:prstGeom prst="rect">
                <a:avLst/>
              </a:prstGeom>
              <a:blipFill>
                <a:blip r:embed="rId5"/>
                <a:stretch>
                  <a:fillRect t="-11628" b="-32558"/>
                </a:stretch>
              </a:blipFill>
            </p:spPr>
            <p:txBody>
              <a:bodyPr/>
              <a:lstStyle/>
              <a:p>
                <a:r>
                  <a:rPr lang="pt-BR">
                    <a:noFill/>
                  </a:rPr>
                  <a:t> </a:t>
                </a:r>
              </a:p>
            </p:txBody>
          </p:sp>
        </mc:Fallback>
      </mc:AlternateContent>
    </p:spTree>
    <p:extLst>
      <p:ext uri="{BB962C8B-B14F-4D97-AF65-F5344CB8AC3E}">
        <p14:creationId xmlns:p14="http://schemas.microsoft.com/office/powerpoint/2010/main" val="16534958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A1840BD7-F7CB-4DE3-95DA-BFBB0D964F69}"/>
              </a:ext>
            </a:extLst>
          </p:cNvPr>
          <p:cNvSpPr>
            <a:spLocks noGrp="1"/>
          </p:cNvSpPr>
          <p:nvPr>
            <p:ph type="title"/>
          </p:nvPr>
        </p:nvSpPr>
        <p:spPr/>
        <p:txBody>
          <a:bodyPr/>
          <a:lstStyle/>
          <a:p>
            <a:r>
              <a:rPr lang="pt-BR" dirty="0"/>
              <a:t>Faces Ocultas</a:t>
            </a:r>
          </a:p>
        </p:txBody>
      </p:sp>
      <p:sp>
        <p:nvSpPr>
          <p:cNvPr id="4" name="Espaço Reservado para Conteúdo 3">
            <a:extLst>
              <a:ext uri="{FF2B5EF4-FFF2-40B4-BE49-F238E27FC236}">
                <a16:creationId xmlns:a16="http://schemas.microsoft.com/office/drawing/2014/main" id="{1EA2C95A-894A-4EC0-B73F-88FA89A6498D}"/>
              </a:ext>
            </a:extLst>
          </p:cNvPr>
          <p:cNvSpPr>
            <a:spLocks noGrp="1"/>
          </p:cNvSpPr>
          <p:nvPr>
            <p:ph idx="1"/>
          </p:nvPr>
        </p:nvSpPr>
        <p:spPr/>
        <p:txBody>
          <a:bodyPr/>
          <a:lstStyle/>
          <a:p>
            <a:r>
              <a:rPr lang="pt-BR" dirty="0"/>
              <a:t>Em um cubo apenas de uma a três faces são visíveis por vez</a:t>
            </a:r>
          </a:p>
        </p:txBody>
      </p:sp>
      <p:pic>
        <p:nvPicPr>
          <p:cNvPr id="5" name="Imagem 4">
            <a:extLst>
              <a:ext uri="{FF2B5EF4-FFF2-40B4-BE49-F238E27FC236}">
                <a16:creationId xmlns:a16="http://schemas.microsoft.com/office/drawing/2014/main" id="{AE021A71-96C2-4600-A4EC-792ED9D7234B}"/>
              </a:ext>
            </a:extLst>
          </p:cNvPr>
          <p:cNvPicPr>
            <a:picLocks noChangeAspect="1"/>
          </p:cNvPicPr>
          <p:nvPr/>
        </p:nvPicPr>
        <p:blipFill>
          <a:blip r:embed="rId2"/>
          <a:stretch>
            <a:fillRect/>
          </a:stretch>
        </p:blipFill>
        <p:spPr>
          <a:xfrm>
            <a:off x="2600325" y="3429000"/>
            <a:ext cx="6991350" cy="2162175"/>
          </a:xfrm>
          <a:prstGeom prst="rect">
            <a:avLst/>
          </a:prstGeom>
        </p:spPr>
      </p:pic>
    </p:spTree>
    <p:extLst>
      <p:ext uri="{BB962C8B-B14F-4D97-AF65-F5344CB8AC3E}">
        <p14:creationId xmlns:p14="http://schemas.microsoft.com/office/powerpoint/2010/main" val="21007499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A7F1C-2F68-444A-9D21-5DEEE5D5907C}"/>
              </a:ext>
            </a:extLst>
          </p:cNvPr>
          <p:cNvSpPr>
            <a:spLocks noGrp="1"/>
          </p:cNvSpPr>
          <p:nvPr>
            <p:ph type="title"/>
          </p:nvPr>
        </p:nvSpPr>
        <p:spPr/>
        <p:txBody>
          <a:bodyPr/>
          <a:lstStyle/>
          <a:p>
            <a:r>
              <a:rPr lang="pt-BR" dirty="0"/>
              <a:t>Definindo Orientação das Faces</a:t>
            </a:r>
          </a:p>
        </p:txBody>
      </p:sp>
      <p:pic>
        <p:nvPicPr>
          <p:cNvPr id="4" name="Imagem 3">
            <a:extLst>
              <a:ext uri="{FF2B5EF4-FFF2-40B4-BE49-F238E27FC236}">
                <a16:creationId xmlns:a16="http://schemas.microsoft.com/office/drawing/2014/main" id="{6B31B661-990A-4399-9F67-27D47349334C}"/>
              </a:ext>
            </a:extLst>
          </p:cNvPr>
          <p:cNvPicPr>
            <a:picLocks noChangeAspect="1"/>
          </p:cNvPicPr>
          <p:nvPr/>
        </p:nvPicPr>
        <p:blipFill>
          <a:blip r:embed="rId2"/>
          <a:stretch>
            <a:fillRect/>
          </a:stretch>
        </p:blipFill>
        <p:spPr>
          <a:xfrm>
            <a:off x="2898128" y="2809558"/>
            <a:ext cx="7000875" cy="3810000"/>
          </a:xfrm>
          <a:prstGeom prst="rect">
            <a:avLst/>
          </a:prstGeom>
        </p:spPr>
      </p:pic>
      <p:pic>
        <p:nvPicPr>
          <p:cNvPr id="5" name="Imagem 4">
            <a:extLst>
              <a:ext uri="{FF2B5EF4-FFF2-40B4-BE49-F238E27FC236}">
                <a16:creationId xmlns:a16="http://schemas.microsoft.com/office/drawing/2014/main" id="{858AEBB8-2EF6-44FA-AA4A-2B9D1D78C74B}"/>
              </a:ext>
            </a:extLst>
          </p:cNvPr>
          <p:cNvPicPr>
            <a:picLocks noChangeAspect="1"/>
          </p:cNvPicPr>
          <p:nvPr/>
        </p:nvPicPr>
        <p:blipFill>
          <a:blip r:embed="rId3"/>
          <a:stretch>
            <a:fillRect/>
          </a:stretch>
        </p:blipFill>
        <p:spPr>
          <a:xfrm>
            <a:off x="443206" y="1483995"/>
            <a:ext cx="8001000" cy="1695450"/>
          </a:xfrm>
          <a:prstGeom prst="rect">
            <a:avLst/>
          </a:prstGeom>
        </p:spPr>
      </p:pic>
    </p:spTree>
    <p:extLst>
      <p:ext uri="{BB962C8B-B14F-4D97-AF65-F5344CB8AC3E}">
        <p14:creationId xmlns:p14="http://schemas.microsoft.com/office/powerpoint/2010/main" val="35109070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2A7F1C-2F68-444A-9D21-5DEEE5D5907C}"/>
              </a:ext>
            </a:extLst>
          </p:cNvPr>
          <p:cNvSpPr>
            <a:spLocks noGrp="1"/>
          </p:cNvSpPr>
          <p:nvPr>
            <p:ph type="title"/>
          </p:nvPr>
        </p:nvSpPr>
        <p:spPr/>
        <p:txBody>
          <a:bodyPr/>
          <a:lstStyle/>
          <a:p>
            <a:r>
              <a:rPr lang="pt-BR" dirty="0"/>
              <a:t>Definindo Orientação das Faces</a:t>
            </a:r>
          </a:p>
        </p:txBody>
      </p:sp>
      <p:pic>
        <p:nvPicPr>
          <p:cNvPr id="3" name="Imagem 2">
            <a:extLst>
              <a:ext uri="{FF2B5EF4-FFF2-40B4-BE49-F238E27FC236}">
                <a16:creationId xmlns:a16="http://schemas.microsoft.com/office/drawing/2014/main" id="{50D5BCE9-B31D-44E5-A27F-DA2EA47711E1}"/>
              </a:ext>
            </a:extLst>
          </p:cNvPr>
          <p:cNvPicPr>
            <a:picLocks noChangeAspect="1"/>
          </p:cNvPicPr>
          <p:nvPr/>
        </p:nvPicPr>
        <p:blipFill>
          <a:blip r:embed="rId2"/>
          <a:stretch>
            <a:fillRect/>
          </a:stretch>
        </p:blipFill>
        <p:spPr>
          <a:xfrm>
            <a:off x="2705100" y="2121804"/>
            <a:ext cx="6781800" cy="3514725"/>
          </a:xfrm>
          <a:prstGeom prst="rect">
            <a:avLst/>
          </a:prstGeom>
        </p:spPr>
      </p:pic>
    </p:spTree>
    <p:extLst>
      <p:ext uri="{BB962C8B-B14F-4D97-AF65-F5344CB8AC3E}">
        <p14:creationId xmlns:p14="http://schemas.microsoft.com/office/powerpoint/2010/main" val="33321742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6B466C-5A21-463A-AFBB-2BED6CEFBF86}"/>
              </a:ext>
            </a:extLst>
          </p:cNvPr>
          <p:cNvSpPr>
            <a:spLocks noGrp="1"/>
          </p:cNvSpPr>
          <p:nvPr>
            <p:ph type="title"/>
          </p:nvPr>
        </p:nvSpPr>
        <p:spPr/>
        <p:txBody>
          <a:bodyPr/>
          <a:lstStyle/>
          <a:p>
            <a:r>
              <a:rPr lang="pt-BR" dirty="0"/>
              <a:t>Teste de Visibilidade de </a:t>
            </a:r>
            <a:r>
              <a:rPr lang="pt-BR" i="1" dirty="0"/>
              <a:t>Roberts</a:t>
            </a:r>
            <a:endParaRPr lang="pt-BR" dirty="0"/>
          </a:p>
        </p:txBody>
      </p:sp>
      <p:pic>
        <p:nvPicPr>
          <p:cNvPr id="4" name="Imagem 3">
            <a:extLst>
              <a:ext uri="{FF2B5EF4-FFF2-40B4-BE49-F238E27FC236}">
                <a16:creationId xmlns:a16="http://schemas.microsoft.com/office/drawing/2014/main" id="{64BE28E9-1373-44CB-BCB3-CE162719A5B6}"/>
              </a:ext>
            </a:extLst>
          </p:cNvPr>
          <p:cNvPicPr>
            <a:picLocks noChangeAspect="1"/>
          </p:cNvPicPr>
          <p:nvPr/>
        </p:nvPicPr>
        <p:blipFill>
          <a:blip r:embed="rId2"/>
          <a:stretch>
            <a:fillRect/>
          </a:stretch>
        </p:blipFill>
        <p:spPr>
          <a:xfrm>
            <a:off x="496106" y="1690688"/>
            <a:ext cx="6219825" cy="4133850"/>
          </a:xfrm>
          <a:prstGeom prst="rect">
            <a:avLst/>
          </a:prstGeom>
        </p:spPr>
      </p:pic>
      <p:pic>
        <p:nvPicPr>
          <p:cNvPr id="5" name="Imagem 4">
            <a:extLst>
              <a:ext uri="{FF2B5EF4-FFF2-40B4-BE49-F238E27FC236}">
                <a16:creationId xmlns:a16="http://schemas.microsoft.com/office/drawing/2014/main" id="{84851A8A-EE85-4C15-ADF0-6C5C16CE075C}"/>
              </a:ext>
            </a:extLst>
          </p:cNvPr>
          <p:cNvPicPr>
            <a:picLocks noChangeAspect="1"/>
          </p:cNvPicPr>
          <p:nvPr/>
        </p:nvPicPr>
        <p:blipFill>
          <a:blip r:embed="rId3"/>
          <a:stretch>
            <a:fillRect/>
          </a:stretch>
        </p:blipFill>
        <p:spPr>
          <a:xfrm>
            <a:off x="6743700" y="1479086"/>
            <a:ext cx="4610100" cy="1114425"/>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1B63905-30FD-43EE-9278-CD85920D7B6F}"/>
                  </a:ext>
                </a:extLst>
              </p:cNvPr>
              <p:cNvSpPr txBox="1"/>
              <p:nvPr/>
            </p:nvSpPr>
            <p:spPr>
              <a:xfrm>
                <a:off x="7096010" y="2804649"/>
                <a:ext cx="4943148" cy="1569660"/>
              </a:xfrm>
              <a:prstGeom prst="rect">
                <a:avLst/>
              </a:prstGeom>
              <a:noFill/>
            </p:spPr>
            <p:txBody>
              <a:bodyPr wrap="none" rtlCol="0">
                <a:spAutoFit/>
              </a:bodyPr>
              <a:lstStyle/>
              <a:p>
                <a14:m>
                  <m:oMath xmlns:m="http://schemas.openxmlformats.org/officeDocument/2006/math">
                    <m:r>
                      <a:rPr lang="pt-BR" sz="3200" b="0" i="1" smtClean="0">
                        <a:latin typeface="Cambria Math" panose="02040503050406030204" pitchFamily="18" charset="0"/>
                      </a:rPr>
                      <m:t>𝑛</m:t>
                    </m:r>
                    <m:r>
                      <a:rPr lang="pt-BR" sz="3200" b="0" i="1" smtClean="0">
                        <a:latin typeface="Cambria Math" panose="02040503050406030204" pitchFamily="18" charset="0"/>
                      </a:rPr>
                      <m:t>⋅</m:t>
                    </m:r>
                    <m:r>
                      <a:rPr lang="pt-BR" sz="3200" b="0" i="1" smtClean="0">
                        <a:latin typeface="Cambria Math" panose="02040503050406030204" pitchFamily="18" charset="0"/>
                      </a:rPr>
                      <m:t>𝑙</m:t>
                    </m:r>
                    <m:r>
                      <a:rPr lang="pt-BR" sz="3200" b="0" i="1" smtClean="0">
                        <a:latin typeface="Cambria Math" panose="02040503050406030204" pitchFamily="18" charset="0"/>
                      </a:rPr>
                      <m:t>=0</m:t>
                    </m:r>
                  </m:oMath>
                </a14:m>
                <a:r>
                  <a:rPr lang="pt-BR" sz="3200" dirty="0"/>
                  <a:t>, face perpendicular</a:t>
                </a:r>
              </a:p>
              <a:p>
                <a14:m>
                  <m:oMath xmlns:m="http://schemas.openxmlformats.org/officeDocument/2006/math">
                    <m:r>
                      <a:rPr lang="pt-BR" sz="3200" b="0" i="1" smtClean="0">
                        <a:latin typeface="Cambria Math" panose="02040503050406030204" pitchFamily="18" charset="0"/>
                      </a:rPr>
                      <m:t>𝑛</m:t>
                    </m:r>
                    <m:r>
                      <a:rPr lang="pt-BR" sz="3200" b="0" i="1" smtClean="0">
                        <a:latin typeface="Cambria Math" panose="02040503050406030204" pitchFamily="18" charset="0"/>
                      </a:rPr>
                      <m:t>⋅</m:t>
                    </m:r>
                    <m:r>
                      <a:rPr lang="pt-BR" sz="3200" b="0" i="1" smtClean="0">
                        <a:latin typeface="Cambria Math" panose="02040503050406030204" pitchFamily="18" charset="0"/>
                      </a:rPr>
                      <m:t>𝑙</m:t>
                    </m:r>
                    <m:r>
                      <a:rPr lang="pt-BR" sz="3200" b="0" i="1" smtClean="0">
                        <a:latin typeface="Cambria Math" panose="02040503050406030204" pitchFamily="18" charset="0"/>
                      </a:rPr>
                      <m:t>&gt;0</m:t>
                    </m:r>
                  </m:oMath>
                </a14:m>
                <a:r>
                  <a:rPr lang="pt-BR" sz="3200" dirty="0"/>
                  <a:t>, face visível</a:t>
                </a:r>
              </a:p>
              <a:p>
                <a14:m>
                  <m:oMath xmlns:m="http://schemas.openxmlformats.org/officeDocument/2006/math">
                    <m:r>
                      <a:rPr lang="pt-BR" sz="3200" b="0" i="1" smtClean="0">
                        <a:latin typeface="Cambria Math" panose="02040503050406030204" pitchFamily="18" charset="0"/>
                      </a:rPr>
                      <m:t>𝑛</m:t>
                    </m:r>
                    <m:r>
                      <a:rPr lang="pt-BR" sz="3200" b="0" i="1" smtClean="0">
                        <a:latin typeface="Cambria Math" panose="02040503050406030204" pitchFamily="18" charset="0"/>
                      </a:rPr>
                      <m:t>⋅</m:t>
                    </m:r>
                    <m:r>
                      <a:rPr lang="pt-BR" sz="3200" b="0" i="1" smtClean="0">
                        <a:latin typeface="Cambria Math" panose="02040503050406030204" pitchFamily="18" charset="0"/>
                      </a:rPr>
                      <m:t>𝑙</m:t>
                    </m:r>
                    <m:r>
                      <a:rPr lang="pt-BR" sz="3200" b="0" i="1" smtClean="0">
                        <a:latin typeface="Cambria Math" panose="02040503050406030204" pitchFamily="18" charset="0"/>
                      </a:rPr>
                      <m:t>&lt;0</m:t>
                    </m:r>
                  </m:oMath>
                </a14:m>
                <a:r>
                  <a:rPr lang="pt-BR" sz="3200" dirty="0"/>
                  <a:t>, face não visível</a:t>
                </a:r>
              </a:p>
            </p:txBody>
          </p:sp>
        </mc:Choice>
        <mc:Fallback xmlns="">
          <p:sp>
            <p:nvSpPr>
              <p:cNvPr id="6" name="CaixaDeTexto 5">
                <a:extLst>
                  <a:ext uri="{FF2B5EF4-FFF2-40B4-BE49-F238E27FC236}">
                    <a16:creationId xmlns:a16="http://schemas.microsoft.com/office/drawing/2014/main" id="{F1B63905-30FD-43EE-9278-CD85920D7B6F}"/>
                  </a:ext>
                </a:extLst>
              </p:cNvPr>
              <p:cNvSpPr txBox="1">
                <a:spLocks noRot="1" noChangeAspect="1" noMove="1" noResize="1" noEditPoints="1" noAdjustHandles="1" noChangeArrowheads="1" noChangeShapeType="1" noTextEdit="1"/>
              </p:cNvSpPr>
              <p:nvPr/>
            </p:nvSpPr>
            <p:spPr>
              <a:xfrm>
                <a:off x="7096010" y="2804649"/>
                <a:ext cx="4943148" cy="1569660"/>
              </a:xfrm>
              <a:prstGeom prst="rect">
                <a:avLst/>
              </a:prstGeom>
              <a:blipFill>
                <a:blip r:embed="rId4"/>
                <a:stretch>
                  <a:fillRect t="-4651" r="-1973" b="-12016"/>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2BF9C0D5-40D2-411D-AC1D-C5B8F5717F92}"/>
              </a:ext>
            </a:extLst>
          </p:cNvPr>
          <p:cNvCxnSpPr>
            <a:cxnSpLocks/>
          </p:cNvCxnSpPr>
          <p:nvPr/>
        </p:nvCxnSpPr>
        <p:spPr>
          <a:xfrm flipH="1">
            <a:off x="1295658" y="3991582"/>
            <a:ext cx="147567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D44FDCB6-BC95-4E21-A2B5-45573A4342E2}"/>
                  </a:ext>
                </a:extLst>
              </p:cNvPr>
              <p:cNvSpPr txBox="1"/>
              <p:nvPr/>
            </p:nvSpPr>
            <p:spPr>
              <a:xfrm>
                <a:off x="1671140" y="3555554"/>
                <a:ext cx="39164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𝑙</m:t>
                      </m:r>
                    </m:oMath>
                  </m:oMathPara>
                </a14:m>
                <a:endParaRPr lang="pt-BR" sz="2800" dirty="0"/>
              </a:p>
            </p:txBody>
          </p:sp>
        </mc:Choice>
        <mc:Fallback xmlns="">
          <p:sp>
            <p:nvSpPr>
              <p:cNvPr id="9" name="CaixaDeTexto 8">
                <a:extLst>
                  <a:ext uri="{FF2B5EF4-FFF2-40B4-BE49-F238E27FC236}">
                    <a16:creationId xmlns:a16="http://schemas.microsoft.com/office/drawing/2014/main" id="{D44FDCB6-BC95-4E21-A2B5-45573A4342E2}"/>
                  </a:ext>
                </a:extLst>
              </p:cNvPr>
              <p:cNvSpPr txBox="1">
                <a:spLocks noRot="1" noChangeAspect="1" noMove="1" noResize="1" noEditPoints="1" noAdjustHandles="1" noChangeArrowheads="1" noChangeShapeType="1" noTextEdit="1"/>
              </p:cNvSpPr>
              <p:nvPr/>
            </p:nvSpPr>
            <p:spPr>
              <a:xfrm>
                <a:off x="1671140" y="3555554"/>
                <a:ext cx="391646" cy="523220"/>
              </a:xfrm>
              <a:prstGeom prst="rect">
                <a:avLst/>
              </a:prstGeom>
              <a:blipFill>
                <a:blip r:embed="rId5"/>
                <a:stretch>
                  <a:fillRect/>
                </a:stretch>
              </a:blipFill>
            </p:spPr>
            <p:txBody>
              <a:bodyPr/>
              <a:lstStyle/>
              <a:p>
                <a:r>
                  <a:rPr lang="pt-BR">
                    <a:noFill/>
                  </a:rPr>
                  <a:t> </a:t>
                </a:r>
              </a:p>
            </p:txBody>
          </p:sp>
        </mc:Fallback>
      </mc:AlternateContent>
      <p:cxnSp>
        <p:nvCxnSpPr>
          <p:cNvPr id="11" name="Conector de Seta Reta 10">
            <a:extLst>
              <a:ext uri="{FF2B5EF4-FFF2-40B4-BE49-F238E27FC236}">
                <a16:creationId xmlns:a16="http://schemas.microsoft.com/office/drawing/2014/main" id="{75E10D92-8544-4A83-A8FE-5DC7E55D8409}"/>
              </a:ext>
            </a:extLst>
          </p:cNvPr>
          <p:cNvCxnSpPr/>
          <p:nvPr/>
        </p:nvCxnSpPr>
        <p:spPr>
          <a:xfrm flipH="1" flipV="1">
            <a:off x="2475914" y="3555554"/>
            <a:ext cx="590843" cy="2020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B2D5EE45-1D17-40AC-9A35-E3E52FBA6DE3}"/>
                  </a:ext>
                </a:extLst>
              </p:cNvPr>
              <p:cNvSpPr txBox="1"/>
              <p:nvPr/>
            </p:nvSpPr>
            <p:spPr>
              <a:xfrm>
                <a:off x="2624416" y="3210308"/>
                <a:ext cx="47936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𝑛</m:t>
                      </m:r>
                    </m:oMath>
                  </m:oMathPara>
                </a14:m>
                <a:endParaRPr lang="pt-BR" sz="2800" dirty="0"/>
              </a:p>
            </p:txBody>
          </p:sp>
        </mc:Choice>
        <mc:Fallback xmlns="">
          <p:sp>
            <p:nvSpPr>
              <p:cNvPr id="12" name="CaixaDeTexto 11">
                <a:extLst>
                  <a:ext uri="{FF2B5EF4-FFF2-40B4-BE49-F238E27FC236}">
                    <a16:creationId xmlns:a16="http://schemas.microsoft.com/office/drawing/2014/main" id="{B2D5EE45-1D17-40AC-9A35-E3E52FBA6DE3}"/>
                  </a:ext>
                </a:extLst>
              </p:cNvPr>
              <p:cNvSpPr txBox="1">
                <a:spLocks noRot="1" noChangeAspect="1" noMove="1" noResize="1" noEditPoints="1" noAdjustHandles="1" noChangeArrowheads="1" noChangeShapeType="1" noTextEdit="1"/>
              </p:cNvSpPr>
              <p:nvPr/>
            </p:nvSpPr>
            <p:spPr>
              <a:xfrm>
                <a:off x="2624416" y="3210308"/>
                <a:ext cx="479362" cy="523220"/>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9484283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ítulo 5">
            <a:extLst>
              <a:ext uri="{FF2B5EF4-FFF2-40B4-BE49-F238E27FC236}">
                <a16:creationId xmlns:a16="http://schemas.microsoft.com/office/drawing/2014/main" id="{794AA6C6-8BFE-4A4C-838B-FF20C0BDE383}"/>
              </a:ext>
            </a:extLst>
          </p:cNvPr>
          <p:cNvSpPr>
            <a:spLocks noGrp="1"/>
          </p:cNvSpPr>
          <p:nvPr>
            <p:ph type="title"/>
          </p:nvPr>
        </p:nvSpPr>
        <p:spPr>
          <a:xfrm>
            <a:off x="2555631" y="1441938"/>
            <a:ext cx="7080738" cy="3974124"/>
          </a:xfrm>
        </p:spPr>
        <p:txBody>
          <a:bodyPr>
            <a:normAutofit/>
          </a:bodyPr>
          <a:lstStyle/>
          <a:p>
            <a:pPr algn="ctr"/>
            <a:r>
              <a:rPr lang="pt-BR" sz="5400" dirty="0">
                <a:solidFill>
                  <a:schemeClr val="bg1">
                    <a:lumMod val="95000"/>
                    <a:lumOff val="5000"/>
                  </a:schemeClr>
                </a:solidFill>
              </a:rPr>
              <a:t>Tratamento de Oclusão entre Objetos Distintos</a:t>
            </a:r>
          </a:p>
        </p:txBody>
      </p:sp>
    </p:spTree>
    <p:extLst>
      <p:ext uri="{BB962C8B-B14F-4D97-AF65-F5344CB8AC3E}">
        <p14:creationId xmlns:p14="http://schemas.microsoft.com/office/powerpoint/2010/main" val="1553941483"/>
      </p:ext>
    </p:extLst>
  </p:cSld>
  <p:clrMapOvr>
    <a:overrideClrMapping bg1="dk1" tx1="lt1" bg2="dk2" tx2="lt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68B9460-3A86-4D06-9FD8-6AB430FA1D70}"/>
              </a:ext>
            </a:extLst>
          </p:cNvPr>
          <p:cNvSpPr>
            <a:spLocks noGrp="1"/>
          </p:cNvSpPr>
          <p:nvPr>
            <p:ph type="title"/>
          </p:nvPr>
        </p:nvSpPr>
        <p:spPr/>
        <p:txBody>
          <a:bodyPr/>
          <a:lstStyle/>
          <a:p>
            <a:r>
              <a:rPr lang="pt-BR" dirty="0"/>
              <a:t>Algoritmo do Pintor</a:t>
            </a:r>
          </a:p>
        </p:txBody>
      </p:sp>
      <p:sp>
        <p:nvSpPr>
          <p:cNvPr id="4" name="Espaço Reservado para Conteúdo 3">
            <a:extLst>
              <a:ext uri="{FF2B5EF4-FFF2-40B4-BE49-F238E27FC236}">
                <a16:creationId xmlns:a16="http://schemas.microsoft.com/office/drawing/2014/main" id="{01296395-E3DA-4439-A69C-00F729BD5B35}"/>
              </a:ext>
            </a:extLst>
          </p:cNvPr>
          <p:cNvSpPr>
            <a:spLocks noGrp="1"/>
          </p:cNvSpPr>
          <p:nvPr>
            <p:ph idx="1"/>
          </p:nvPr>
        </p:nvSpPr>
        <p:spPr/>
        <p:txBody>
          <a:bodyPr/>
          <a:lstStyle/>
          <a:p>
            <a:r>
              <a:rPr lang="pt-BR" dirty="0"/>
              <a:t>Calcula-se a distância ao observador de todas as faces poligonais da cena (que chamaremos de </a:t>
            </a:r>
          </a:p>
        </p:txBody>
      </p:sp>
    </p:spTree>
    <p:extLst>
      <p:ext uri="{BB962C8B-B14F-4D97-AF65-F5344CB8AC3E}">
        <p14:creationId xmlns:p14="http://schemas.microsoft.com/office/powerpoint/2010/main" val="10846506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768B9460-3A86-4D06-9FD8-6AB430FA1D70}"/>
              </a:ext>
            </a:extLst>
          </p:cNvPr>
          <p:cNvSpPr>
            <a:spLocks noGrp="1"/>
          </p:cNvSpPr>
          <p:nvPr>
            <p:ph type="title"/>
          </p:nvPr>
        </p:nvSpPr>
        <p:spPr/>
        <p:txBody>
          <a:bodyPr/>
          <a:lstStyle/>
          <a:p>
            <a:r>
              <a:rPr lang="pt-BR" dirty="0"/>
              <a:t>Algoritmo do Pintor</a:t>
            </a:r>
          </a:p>
        </p:txBody>
      </p:sp>
      <mc:AlternateContent xmlns:mc="http://schemas.openxmlformats.org/markup-compatibility/2006" xmlns:a14="http://schemas.microsoft.com/office/drawing/2010/main">
        <mc:Choice Requires="a14">
          <p:sp>
            <p:nvSpPr>
              <p:cNvPr id="4" name="Espaço Reservado para Conteúdo 3">
                <a:extLst>
                  <a:ext uri="{FF2B5EF4-FFF2-40B4-BE49-F238E27FC236}">
                    <a16:creationId xmlns:a16="http://schemas.microsoft.com/office/drawing/2014/main" id="{01296395-E3DA-4439-A69C-00F729BD5B35}"/>
                  </a:ext>
                </a:extLst>
              </p:cNvPr>
              <p:cNvSpPr>
                <a:spLocks noGrp="1"/>
              </p:cNvSpPr>
              <p:nvPr>
                <p:ph idx="1"/>
              </p:nvPr>
            </p:nvSpPr>
            <p:spPr/>
            <p:txBody>
              <a:bodyPr/>
              <a:lstStyle/>
              <a:p>
                <a:r>
                  <a:rPr lang="pt-BR" dirty="0"/>
                  <a:t>Calcula-se a distância ao observador de todas as faces poligonais da cena (que chamaremos de </a:t>
                </a:r>
                <a14:m>
                  <m:oMath xmlns:m="http://schemas.openxmlformats.org/officeDocument/2006/math">
                    <m:r>
                      <a:rPr lang="pt-BR" b="0" i="1" smtClean="0">
                        <a:latin typeface="Cambria Math" panose="02040503050406030204" pitchFamily="18" charset="0"/>
                      </a:rPr>
                      <m:t>𝐷</m:t>
                    </m:r>
                  </m:oMath>
                </a14:m>
                <a:r>
                  <a:rPr lang="pt-BR" dirty="0"/>
                  <a:t>)</a:t>
                </a:r>
              </a:p>
              <a:p>
                <a:r>
                  <a:rPr lang="pt-BR" dirty="0"/>
                  <a:t>Ordenam-se todos os polígonos pelo valor da sua distância ao observador D</a:t>
                </a:r>
              </a:p>
              <a:p>
                <a:r>
                  <a:rPr lang="pt-BR" dirty="0"/>
                  <a:t>Resolvem-se ambiguidades nos casos em que as distâncias ao observador D de dois polígonos forem iguais (verificando-se se ocupam a mesma posição </a:t>
                </a:r>
                <a:r>
                  <a:rPr lang="pt-BR" dirty="0" err="1"/>
                  <a:t>rasterizada</a:t>
                </a:r>
                <a:r>
                  <a:rPr lang="pt-BR" dirty="0"/>
                  <a:t> ou não)</a:t>
                </a:r>
              </a:p>
              <a:p>
                <a:r>
                  <a:rPr lang="pt-BR" dirty="0"/>
                  <a:t>Desenham-se primeiro os polígonos que estiverem mais distantes do observador (ou seja, que tiverem maior valor de D).</a:t>
                </a:r>
              </a:p>
            </p:txBody>
          </p:sp>
        </mc:Choice>
        <mc:Fallback xmlns="">
          <p:sp>
            <p:nvSpPr>
              <p:cNvPr id="4" name="Espaço Reservado para Conteúdo 3">
                <a:extLst>
                  <a:ext uri="{FF2B5EF4-FFF2-40B4-BE49-F238E27FC236}">
                    <a16:creationId xmlns:a16="http://schemas.microsoft.com/office/drawing/2014/main" id="{01296395-E3DA-4439-A69C-00F729BD5B35}"/>
                  </a:ext>
                </a:extLst>
              </p:cNvPr>
              <p:cNvSpPr>
                <a:spLocks noGrp="1" noRot="1" noChangeAspect="1" noMove="1" noResize="1" noEditPoints="1" noAdjustHandles="1" noChangeArrowheads="1" noChangeShapeType="1" noTextEdit="1"/>
              </p:cNvSpPr>
              <p:nvPr>
                <p:ph idx="1"/>
              </p:nvPr>
            </p:nvSpPr>
            <p:spPr>
              <a:blipFill>
                <a:blip r:embed="rId2"/>
                <a:stretch>
                  <a:fillRect l="-1043" t="-2241" r="-116"/>
                </a:stretch>
              </a:blipFill>
            </p:spPr>
            <p:txBody>
              <a:bodyPr/>
              <a:lstStyle/>
              <a:p>
                <a:r>
                  <a:rPr lang="pt-BR">
                    <a:noFill/>
                  </a:rPr>
                  <a:t> </a:t>
                </a:r>
              </a:p>
            </p:txBody>
          </p:sp>
        </mc:Fallback>
      </mc:AlternateContent>
    </p:spTree>
    <p:extLst>
      <p:ext uri="{BB962C8B-B14F-4D97-AF65-F5344CB8AC3E}">
        <p14:creationId xmlns:p14="http://schemas.microsoft.com/office/powerpoint/2010/main" val="20107783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CD367D-4BB5-4D72-9241-BEA640CEB79B}"/>
              </a:ext>
            </a:extLst>
          </p:cNvPr>
          <p:cNvSpPr>
            <a:spLocks noGrp="1"/>
          </p:cNvSpPr>
          <p:nvPr>
            <p:ph type="title"/>
          </p:nvPr>
        </p:nvSpPr>
        <p:spPr/>
        <p:txBody>
          <a:bodyPr/>
          <a:lstStyle/>
          <a:p>
            <a:r>
              <a:rPr lang="pt-BR" dirty="0"/>
              <a:t>Algoritmo do Pintor (Problema)</a:t>
            </a:r>
          </a:p>
        </p:txBody>
      </p:sp>
      <p:pic>
        <p:nvPicPr>
          <p:cNvPr id="4" name="Imagem 3">
            <a:extLst>
              <a:ext uri="{FF2B5EF4-FFF2-40B4-BE49-F238E27FC236}">
                <a16:creationId xmlns:a16="http://schemas.microsoft.com/office/drawing/2014/main" id="{67446312-ACF4-4536-8C61-2DFA01EADB31}"/>
              </a:ext>
            </a:extLst>
          </p:cNvPr>
          <p:cNvPicPr>
            <a:picLocks noChangeAspect="1"/>
          </p:cNvPicPr>
          <p:nvPr/>
        </p:nvPicPr>
        <p:blipFill>
          <a:blip r:embed="rId2"/>
          <a:stretch>
            <a:fillRect/>
          </a:stretch>
        </p:blipFill>
        <p:spPr>
          <a:xfrm>
            <a:off x="2667000" y="1981347"/>
            <a:ext cx="6858000" cy="3486150"/>
          </a:xfrm>
          <a:prstGeom prst="rect">
            <a:avLst/>
          </a:prstGeom>
        </p:spPr>
      </p:pic>
    </p:spTree>
    <p:extLst>
      <p:ext uri="{BB962C8B-B14F-4D97-AF65-F5344CB8AC3E}">
        <p14:creationId xmlns:p14="http://schemas.microsoft.com/office/powerpoint/2010/main" val="39241309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B1186F-912C-4F84-9232-2AC2778872B1}"/>
              </a:ext>
            </a:extLst>
          </p:cNvPr>
          <p:cNvSpPr>
            <a:spLocks noGrp="1"/>
          </p:cNvSpPr>
          <p:nvPr>
            <p:ph type="title"/>
          </p:nvPr>
        </p:nvSpPr>
        <p:spPr/>
        <p:txBody>
          <a:bodyPr/>
          <a:lstStyle/>
          <a:p>
            <a:r>
              <a:rPr lang="pt-BR" dirty="0"/>
              <a:t>O Algoritmo Z-Buffer (</a:t>
            </a:r>
            <a:r>
              <a:rPr lang="pt-BR" dirty="0" err="1"/>
              <a:t>Catmull</a:t>
            </a:r>
            <a:r>
              <a:rPr lang="pt-BR" dirty="0"/>
              <a:t> – 1974)</a:t>
            </a:r>
          </a:p>
        </p:txBody>
      </p:sp>
      <p:sp>
        <p:nvSpPr>
          <p:cNvPr id="3" name="Espaço Reservado para Conteúdo 2">
            <a:extLst>
              <a:ext uri="{FF2B5EF4-FFF2-40B4-BE49-F238E27FC236}">
                <a16:creationId xmlns:a16="http://schemas.microsoft.com/office/drawing/2014/main" id="{9467A17E-C4A4-4088-8016-21572A6039A8}"/>
              </a:ext>
            </a:extLst>
          </p:cNvPr>
          <p:cNvSpPr>
            <a:spLocks noGrp="1"/>
          </p:cNvSpPr>
          <p:nvPr>
            <p:ph idx="1"/>
          </p:nvPr>
        </p:nvSpPr>
        <p:spPr/>
        <p:txBody>
          <a:bodyPr/>
          <a:lstStyle/>
          <a:p>
            <a:r>
              <a:rPr lang="pt-BR" dirty="0"/>
              <a:t>Trabalha no espaço de coordenadas da tela</a:t>
            </a:r>
          </a:p>
          <a:p>
            <a:r>
              <a:rPr lang="pt-BR" dirty="0"/>
              <a:t>Aloca uma matriz com dimensões idênticas ao do </a:t>
            </a:r>
            <a:r>
              <a:rPr lang="pt-BR" i="1" dirty="0"/>
              <a:t>color buffer – </a:t>
            </a:r>
            <a:r>
              <a:rPr lang="pt-BR" dirty="0"/>
              <a:t>só que guarda as profundidades associadas ao objetos visíveis da cena, tomadas a cada posição de pixel.</a:t>
            </a:r>
          </a:p>
          <a:p>
            <a:r>
              <a:rPr lang="pt-BR" dirty="0"/>
              <a:t>A profundidade é medida no eixo </a:t>
            </a:r>
            <a:r>
              <a:rPr lang="pt-BR" i="1" dirty="0"/>
              <a:t>z </a:t>
            </a:r>
            <a:r>
              <a:rPr lang="pt-BR" dirty="0"/>
              <a:t> do SCN limitadas aos objetos no interior do volume normalizado, com valores no intervalo [-1, 1] ou [0, 1].</a:t>
            </a:r>
          </a:p>
        </p:txBody>
      </p:sp>
    </p:spTree>
    <p:extLst>
      <p:ext uri="{BB962C8B-B14F-4D97-AF65-F5344CB8AC3E}">
        <p14:creationId xmlns:p14="http://schemas.microsoft.com/office/powerpoint/2010/main" val="119718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B1186F-912C-4F84-9232-2AC2778872B1}"/>
              </a:ext>
            </a:extLst>
          </p:cNvPr>
          <p:cNvSpPr>
            <a:spLocks noGrp="1"/>
          </p:cNvSpPr>
          <p:nvPr>
            <p:ph type="title"/>
          </p:nvPr>
        </p:nvSpPr>
        <p:spPr/>
        <p:txBody>
          <a:bodyPr/>
          <a:lstStyle/>
          <a:p>
            <a:r>
              <a:rPr lang="pt-BR" dirty="0"/>
              <a:t>O Algoritmo Z-Buffer (</a:t>
            </a:r>
            <a:r>
              <a:rPr lang="pt-BR" dirty="0" err="1"/>
              <a:t>Catmull</a:t>
            </a:r>
            <a:r>
              <a:rPr lang="pt-BR" dirty="0"/>
              <a:t> – 1974)</a:t>
            </a:r>
          </a:p>
        </p:txBody>
      </p:sp>
      <p:pic>
        <p:nvPicPr>
          <p:cNvPr id="6" name="Imagem 5">
            <a:extLst>
              <a:ext uri="{FF2B5EF4-FFF2-40B4-BE49-F238E27FC236}">
                <a16:creationId xmlns:a16="http://schemas.microsoft.com/office/drawing/2014/main" id="{6E952D7D-FA55-40A6-8D39-06A75F0B8429}"/>
              </a:ext>
            </a:extLst>
          </p:cNvPr>
          <p:cNvPicPr>
            <a:picLocks noChangeAspect="1"/>
          </p:cNvPicPr>
          <p:nvPr/>
        </p:nvPicPr>
        <p:blipFill>
          <a:blip r:embed="rId2"/>
          <a:stretch>
            <a:fillRect/>
          </a:stretch>
        </p:blipFill>
        <p:spPr>
          <a:xfrm>
            <a:off x="3833518" y="2023477"/>
            <a:ext cx="5172075" cy="4105275"/>
          </a:xfrm>
          <a:prstGeom prst="rect">
            <a:avLst/>
          </a:prstGeom>
        </p:spPr>
      </p:pic>
    </p:spTree>
    <p:extLst>
      <p:ext uri="{BB962C8B-B14F-4D97-AF65-F5344CB8AC3E}">
        <p14:creationId xmlns:p14="http://schemas.microsoft.com/office/powerpoint/2010/main" val="408159395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2624</TotalTime>
  <Words>7863</Words>
  <Application>Microsoft Office PowerPoint</Application>
  <PresentationFormat>Widescreen</PresentationFormat>
  <Paragraphs>962</Paragraphs>
  <Slides>199</Slides>
  <Notes>10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199</vt:i4>
      </vt:variant>
    </vt:vector>
  </HeadingPairs>
  <TitlesOfParts>
    <vt:vector size="204" baseType="lpstr">
      <vt:lpstr>Arial</vt:lpstr>
      <vt:lpstr>Calibri</vt:lpstr>
      <vt:lpstr>Calibri Light</vt:lpstr>
      <vt:lpstr>Cambria Math</vt:lpstr>
      <vt:lpstr>Tema do Office</vt:lpstr>
      <vt:lpstr>Renderização</vt:lpstr>
      <vt:lpstr>Renderização</vt:lpstr>
      <vt:lpstr>Primitivas Gráficas</vt:lpstr>
      <vt:lpstr>Etapas Principais</vt:lpstr>
      <vt:lpstr>Etapas Principais</vt:lpstr>
      <vt:lpstr>Pipeline Gráfica</vt:lpstr>
      <vt:lpstr>Recorte de Primitivas e Interpolação de Cores</vt:lpstr>
      <vt:lpstr>Rasterização</vt:lpstr>
      <vt:lpstr>Traçado de Retas</vt:lpstr>
      <vt:lpstr>Traçado de Retas – Algoritmo Direto</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Traçado de Retas - Bresenham</vt:lpstr>
      <vt:lpstr>Algoritmo de Bresenham – Apenas para Δx&gt;Δy</vt:lpstr>
      <vt:lpstr>Rasterização</vt:lpstr>
      <vt:lpstr>Algoritmos de Preenchimento de Polígono</vt:lpstr>
      <vt:lpstr>Linha de Varredura e Conversão de Varredura.</vt:lpstr>
      <vt:lpstr>Linha de Varredura e Conversão de Varredura.</vt:lpstr>
      <vt:lpstr>Linha de Varredura e Conversão de Varredura.</vt:lpstr>
      <vt:lpstr>Linha de Varredura e Conversão de Varredura.</vt:lpstr>
      <vt:lpstr>Linha de Varredura e Conversão de Varredura.</vt:lpstr>
      <vt:lpstr>Linha de Varredura e Conversão de Varredura.</vt:lpstr>
      <vt:lpstr>Linha de Varredura e Conversão de Varredura.</vt:lpstr>
      <vt:lpstr>Linha de Varredura e Conversão de Varredura.</vt:lpstr>
      <vt:lpstr>Algoritmo da Paridade (ou do cruzamento)</vt:lpstr>
      <vt:lpstr>Algoritmo da Paridade (ou do cruzamento)</vt:lpstr>
      <vt:lpstr>Algoritmo da Paridade (ou do cruzamento)</vt:lpstr>
      <vt:lpstr>Formulação Matemática da Interseção</vt:lpstr>
      <vt:lpstr>Formulação Matemática da Interseção</vt:lpstr>
      <vt:lpstr>Formulação Matemática da Interseção Exemplo 1:</vt:lpstr>
      <vt:lpstr>Formulação Matemática da Interseção Exemplo 1:</vt:lpstr>
      <vt:lpstr>Formulação Matemática da Interseção Exemplo 1:</vt:lpstr>
      <vt:lpstr>Exercício: Calcule a intersecção do raio R com a aresta destacada.</vt:lpstr>
      <vt:lpstr>Tratamento de Visibilidade</vt:lpstr>
      <vt:lpstr>Algoritmos de Recorte</vt:lpstr>
      <vt:lpstr>Algoritmos de Recorte</vt:lpstr>
      <vt:lpstr>Algoritmo de Cohen-Sutherland 2D</vt:lpstr>
      <vt:lpstr>Algoritmo de Cohen-Sutherland 2D</vt:lpstr>
      <vt:lpstr>Algoritmo de Cohen-Sutherland 2D</vt:lpstr>
      <vt:lpstr>Algoritmo de Cohen-Sutherland 2D</vt:lpstr>
      <vt:lpstr>Algoritmo de Cohen-Sutherland 2D</vt:lpstr>
      <vt:lpstr>Algoritmo de Cohen-Sutherland 2D</vt:lpstr>
      <vt:lpstr>Algoritmo de Cohen-Sutherland 2D</vt:lpstr>
      <vt:lpstr>Algoritmo de Cohen-Sutherland 2D</vt:lpstr>
      <vt:lpstr>Algoritmo de Cohen-Sutherland 2D</vt:lpstr>
      <vt:lpstr>Algoritmo de Cohen-Sutherland 2D</vt:lpstr>
      <vt:lpstr>Algoritmo de Cohen-Sutherland 2D</vt:lpstr>
      <vt:lpstr>Algoritmo de Cohen-Sutherland 2D</vt:lpstr>
      <vt:lpstr>Algoritmo de Cohen-Sutherland 2D</vt:lpstr>
      <vt:lpstr>Algoritmo de Cohen-Sutherland 3D</vt:lpstr>
      <vt:lpstr>Algoritmo de Cohen-Sutherland</vt:lpstr>
      <vt:lpstr>Algoritmo de Sutherland-Hodgman</vt:lpstr>
      <vt:lpstr>Eliminação de Faces Ocultas pela Orientação em Relação ao Observador</vt:lpstr>
      <vt:lpstr>Faces Ocultas</vt:lpstr>
      <vt:lpstr>Definindo Orientação das Faces</vt:lpstr>
      <vt:lpstr>Definindo Orientação das Faces</vt:lpstr>
      <vt:lpstr>Teste de Visibilidade de Roberts</vt:lpstr>
      <vt:lpstr>Tratamento de Oclusão entre Objetos Distintos</vt:lpstr>
      <vt:lpstr>Algoritmo do Pintor</vt:lpstr>
      <vt:lpstr>Algoritmo do Pintor</vt:lpstr>
      <vt:lpstr>Algoritmo do Pintor (Problema)</vt:lpstr>
      <vt:lpstr>O Algoritmo Z-Buffer (Catmull – 1974)</vt:lpstr>
      <vt:lpstr>O Algoritmo Z-Buffer (Catmull – 1974)</vt:lpstr>
      <vt:lpstr>O Algoritmo Z-Buffer (Catmull – 1974)</vt:lpstr>
      <vt:lpstr>Iluminação</vt:lpstr>
      <vt:lpstr>Iluminação e Realismo 3D</vt:lpstr>
      <vt:lpstr>Renderização e Iluminação</vt:lpstr>
      <vt:lpstr>Renderização e Iluminação</vt:lpstr>
      <vt:lpstr>Renderização e Texturas</vt:lpstr>
      <vt:lpstr>Fontes Emissoras de Luz</vt:lpstr>
      <vt:lpstr>Fontes de Luz e suas Cores</vt:lpstr>
      <vt:lpstr>Luz Pontual</vt:lpstr>
      <vt:lpstr>Luz Pontual (Exemplo no Blender)</vt:lpstr>
      <vt:lpstr>Luz Direcional</vt:lpstr>
      <vt:lpstr>Luz Direcional (Exemplo no Blender)</vt:lpstr>
      <vt:lpstr>Holofote (Spotlight)</vt:lpstr>
      <vt:lpstr>Holofote (Spotlight)</vt:lpstr>
      <vt:lpstr>Holofote (Spotlight) : Derivando</vt:lpstr>
      <vt:lpstr>Holofote (Spotlight) : Exemplo</vt:lpstr>
      <vt:lpstr>Holofote (Spotlight) : Exemplo</vt:lpstr>
      <vt:lpstr>Holofote (Spotlight) : Exemplo</vt:lpstr>
      <vt:lpstr>Holofote (Spotlight) : Exemplo</vt:lpstr>
      <vt:lpstr>Holofote (Spotlight) : Exemplo no Blender</vt:lpstr>
      <vt:lpstr>Outros tipos de fontes de luz</vt:lpstr>
      <vt:lpstr>Outros tipos de fontes de luz (Exemplo no Blender)</vt:lpstr>
      <vt:lpstr>Iluminação</vt:lpstr>
      <vt:lpstr>Qualidade dos Meios</vt:lpstr>
      <vt:lpstr>Fenômenos da Interação da Luz com Objetos</vt:lpstr>
      <vt:lpstr>Refração e Alteração da Velocidade da Luz</vt:lpstr>
      <vt:lpstr>Índice de Refração de Meios Conhecidos</vt:lpstr>
      <vt:lpstr>Reflexão e Cor do Objeto</vt:lpstr>
      <vt:lpstr>Tipos de Reflexão</vt:lpstr>
      <vt:lpstr>Ângulo de reflexão especular ideal θr é idêntico ao ângulo de incidência da luz θi.</vt:lpstr>
      <vt:lpstr>Lei de Lambert</vt:lpstr>
      <vt:lpstr>Modelos de Iluminação</vt:lpstr>
      <vt:lpstr>Modelos de Iluminação</vt:lpstr>
      <vt:lpstr>Modelo de Iluminação Local: Propriedades das Fontes de Luz</vt:lpstr>
      <vt:lpstr>Modelo de Iluminação Local: Propriedades dos Objetos no modelo de Phong</vt:lpstr>
      <vt:lpstr>Modelo de Iluminação Local de Phong</vt:lpstr>
      <vt:lpstr>Modelo de Iluminação Local de Phong</vt:lpstr>
      <vt:lpstr>Modelo de Iluminação Local de Phong</vt:lpstr>
      <vt:lpstr>Modelo de Iluminação Local de Phong</vt:lpstr>
      <vt:lpstr>Modelo de Iluminação Local de Phong</vt:lpstr>
      <vt:lpstr>Modelo de Iluminação Local de Phong</vt:lpstr>
      <vt:lpstr>Modelo de Iluminação Local de Phong</vt:lpstr>
      <vt:lpstr>Modelo de Iluminação Local de Phong</vt:lpstr>
      <vt:lpstr>Modelo de Iluminação Local de Phong com Atenuação</vt:lpstr>
      <vt:lpstr>Modelo de Iluminação Local de Phong</vt:lpstr>
      <vt:lpstr>Modelo de Iluminação Local de Phong Modificado</vt:lpstr>
      <vt:lpstr>Aspectos Práticos de Cálculo da Normal</vt:lpstr>
      <vt:lpstr>Calculando as normais</vt:lpstr>
      <vt:lpstr>Calculando as normais dos vértices em um triângulo</vt:lpstr>
      <vt:lpstr>Calculando as normais de vértices compartilhados por mais de um triângulo</vt:lpstr>
      <vt:lpstr>Material</vt:lpstr>
      <vt:lpstr>Nota</vt:lpstr>
      <vt:lpstr>Sombreamento (Shading)</vt:lpstr>
      <vt:lpstr>Sombreamento</vt:lpstr>
      <vt:lpstr>Sombreamento</vt:lpstr>
      <vt:lpstr>Iluminação</vt:lpstr>
      <vt:lpstr>Ray Tracing</vt:lpstr>
      <vt:lpstr>Ray tracing</vt:lpstr>
      <vt:lpstr>Ideia Geral do Ray Tracing</vt:lpstr>
      <vt:lpstr>Ray casting</vt:lpstr>
      <vt:lpstr>Ray tracing </vt:lpstr>
      <vt:lpstr>Ray tracing </vt:lpstr>
      <vt:lpstr>Cálculo da Intersectção com Esfera</vt:lpstr>
      <vt:lpstr>Cálculo de Intersecção com o Plano</vt:lpstr>
      <vt:lpstr>Cálculo de Intersecção com o Plano</vt:lpstr>
      <vt:lpstr>Exemplo 1</vt:lpstr>
      <vt:lpstr>Exemplo 1</vt:lpstr>
      <vt:lpstr>Exemplo 2:</vt:lpstr>
      <vt:lpstr>Exemplo 3:</vt:lpstr>
      <vt:lpstr>Exemplo 4:</vt:lpstr>
      <vt:lpstr>Exemplo 5</vt:lpstr>
      <vt:lpstr>Exemplo 5</vt:lpstr>
      <vt:lpstr>Exemplo 5</vt:lpstr>
      <vt:lpstr>Efeitos que podem ser conseguidos com Ray Tracing</vt:lpstr>
      <vt:lpstr>Radiosidade</vt:lpstr>
      <vt:lpstr>Radiosidade</vt:lpstr>
      <vt:lpstr>Texturas com OpenGL e GLSL</vt:lpstr>
      <vt:lpstr>Motivação</vt:lpstr>
      <vt:lpstr>Objetivos</vt:lpstr>
      <vt:lpstr>O que é Mapeamento de Textura?</vt:lpstr>
      <vt:lpstr>Coordenadas de Textura</vt:lpstr>
      <vt:lpstr>Criação e Atualização de Texturas</vt:lpstr>
      <vt:lpstr>Tipos de Filtros de Textura</vt:lpstr>
      <vt:lpstr>Tipos de Filtros de Textura</vt:lpstr>
      <vt:lpstr>Tipos de Filtros de Textura</vt:lpstr>
      <vt:lpstr>Tipos de Filtros de Textura</vt:lpstr>
      <vt:lpstr>Tipos de Filtros de Textura</vt:lpstr>
      <vt:lpstr>Mipmapping (MIP = Multum in parvo)</vt:lpstr>
      <vt:lpstr>Mipmapping</vt:lpstr>
      <vt:lpstr>Mipmapping</vt:lpstr>
      <vt:lpstr>Mipmapping</vt:lpstr>
      <vt:lpstr>Gerando MIPMAPS</vt:lpstr>
      <vt:lpstr>Wrapping</vt:lpstr>
      <vt:lpstr>Wrapping</vt:lpstr>
      <vt:lpstr>Wrapping</vt:lpstr>
      <vt:lpstr>Wrapping</vt:lpstr>
      <vt:lpstr>Wrapping</vt:lpstr>
      <vt:lpstr>Exemplo</vt:lpstr>
      <vt:lpstr>Usando múltiplas texturas</vt:lpstr>
      <vt:lpstr>Cube Maps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Renderização</dc:title>
  <dc:creator>Gilzamir Gomes</dc:creator>
  <cp:lastModifiedBy>Gilzamir Gomes</cp:lastModifiedBy>
  <cp:revision>1</cp:revision>
  <dcterms:created xsi:type="dcterms:W3CDTF">2019-07-22T01:01:20Z</dcterms:created>
  <dcterms:modified xsi:type="dcterms:W3CDTF">2019-07-29T19:01:07Z</dcterms:modified>
</cp:coreProperties>
</file>